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changesInfos/changesInfo1.xml" ContentType="application/vnd.ms-powerpoint.changesinfo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1"/>
  </p:sldMasterIdLst>
  <p:notesMasterIdLst>
    <p:notesMasterId r:id="rId16"/>
  </p:notesMasterIdLst>
  <p:handoutMasterIdLst>
    <p:handoutMasterId r:id="rId17"/>
  </p:handoutMasterIdLst>
  <p:sldIdLst>
    <p:sldId id="346" r:id="rId2"/>
    <p:sldId id="258" r:id="rId3"/>
    <p:sldId id="347" r:id="rId4"/>
    <p:sldId id="345" r:id="rId5"/>
    <p:sldId id="348" r:id="rId6"/>
    <p:sldId id="350" r:id="rId7"/>
    <p:sldId id="349" r:id="rId8"/>
    <p:sldId id="351" r:id="rId9"/>
    <p:sldId id="352" r:id="rId10"/>
    <p:sldId id="353" r:id="rId11"/>
    <p:sldId id="354" r:id="rId12"/>
    <p:sldId id="259" r:id="rId13"/>
    <p:sldId id="275" r:id="rId14"/>
    <p:sldId id="355" r:id="rId1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orient="horz" pos="169">
          <p15:clr>
            <a:srgbClr val="A4A3A4"/>
          </p15:clr>
        </p15:guide>
        <p15:guide id="10" pos="2880">
          <p15:clr>
            <a:srgbClr val="A4A3A4"/>
          </p15:clr>
        </p15:guide>
        <p15:guide id="11" orient="horz" pos="636" userDrawn="1">
          <p15:clr>
            <a:srgbClr val="A4A3A4"/>
          </p15:clr>
        </p15:guide>
        <p15:guide id="12" orient="horz" pos="744" userDrawn="1">
          <p15:clr>
            <a:srgbClr val="A4A3A4"/>
          </p15:clr>
        </p15:guide>
        <p15:guide id="13" orient="horz" pos="1621" userDrawn="1">
          <p15:clr>
            <a:srgbClr val="A4A3A4"/>
          </p15:clr>
        </p15:guide>
        <p15:guide id="14" orient="horz" pos="2867" userDrawn="1">
          <p15:clr>
            <a:srgbClr val="A4A3A4"/>
          </p15:clr>
        </p15:guide>
        <p15:guide id="15" pos="198" userDrawn="1">
          <p15:clr>
            <a:srgbClr val="A4A3A4"/>
          </p15:clr>
        </p15:guide>
        <p15:guide id="16" pos="556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8F8F"/>
    <a:srgbClr val="999999"/>
    <a:srgbClr val="666666"/>
    <a:srgbClr val="000000"/>
    <a:srgbClr val="EEEEEE"/>
    <a:srgbClr val="99A6A6"/>
    <a:srgbClr val="FFD200"/>
    <a:srgbClr val="FFFFFF"/>
    <a:srgbClr val="A885D8"/>
    <a:srgbClr val="FF7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06DA40-337F-4192-A0C8-292AFCAE914C}" v="194" dt="2026-02-03T14:05:26.702"/>
    <p1510:client id="{B7002E4F-76F7-DA8C-9157-F5109668B126}" v="4" dt="2026-02-04T09:21:13.2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Style foncé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Style moyen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Style foncé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00" d="100"/>
          <a:sy n="200" d="100"/>
        </p:scale>
        <p:origin x="144" y="-204"/>
      </p:cViewPr>
      <p:guideLst>
        <p:guide orient="horz" pos="169"/>
        <p:guide pos="2880"/>
        <p:guide orient="horz" pos="636"/>
        <p:guide orient="horz" pos="744"/>
        <p:guide orient="horz" pos="1621"/>
        <p:guide orient="horz" pos="2867"/>
        <p:guide pos="198"/>
        <p:guide pos="556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26" Type="http://schemas.openxmlformats.org/officeDocument/2006/relationships/customXml" Target="../customXml/item3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NE Tanguy OBS/MKT" userId="S::tanguy.jeanne@orange.com::755c656c-4dc5-4e96-a9e2-24d653ccac20" providerId="AD" clId="Web-{B7002E4F-76F7-DA8C-9157-F5109668B126}"/>
    <pc:docChg chg="delSld">
      <pc:chgData name="JEANNE Tanguy OBS/MKT" userId="S::tanguy.jeanne@orange.com::755c656c-4dc5-4e96-a9e2-24d653ccac20" providerId="AD" clId="Web-{B7002E4F-76F7-DA8C-9157-F5109668B126}" dt="2026-02-04T09:21:13.243" v="3"/>
      <pc:docMkLst>
        <pc:docMk/>
      </pc:docMkLst>
      <pc:sldChg chg="del">
        <pc:chgData name="JEANNE Tanguy OBS/MKT" userId="S::tanguy.jeanne@orange.com::755c656c-4dc5-4e96-a9e2-24d653ccac20" providerId="AD" clId="Web-{B7002E4F-76F7-DA8C-9157-F5109668B126}" dt="2026-02-04T09:21:05.837" v="0"/>
        <pc:sldMkLst>
          <pc:docMk/>
          <pc:sldMk cId="4039757443" sldId="340"/>
        </pc:sldMkLst>
      </pc:sldChg>
      <pc:sldChg chg="del">
        <pc:chgData name="JEANNE Tanguy OBS/MKT" userId="S::tanguy.jeanne@orange.com::755c656c-4dc5-4e96-a9e2-24d653ccac20" providerId="AD" clId="Web-{B7002E4F-76F7-DA8C-9157-F5109668B126}" dt="2026-02-04T09:21:06.727" v="1"/>
        <pc:sldMkLst>
          <pc:docMk/>
          <pc:sldMk cId="29395816" sldId="341"/>
        </pc:sldMkLst>
      </pc:sldChg>
      <pc:sldChg chg="del">
        <pc:chgData name="JEANNE Tanguy OBS/MKT" userId="S::tanguy.jeanne@orange.com::755c656c-4dc5-4e96-a9e2-24d653ccac20" providerId="AD" clId="Web-{B7002E4F-76F7-DA8C-9157-F5109668B126}" dt="2026-02-04T09:21:07.134" v="2"/>
        <pc:sldMkLst>
          <pc:docMk/>
          <pc:sldMk cId="3418113160" sldId="342"/>
        </pc:sldMkLst>
      </pc:sldChg>
      <pc:sldChg chg="del">
        <pc:chgData name="JEANNE Tanguy OBS/MKT" userId="S::tanguy.jeanne@orange.com::755c656c-4dc5-4e96-a9e2-24d653ccac20" providerId="AD" clId="Web-{B7002E4F-76F7-DA8C-9157-F5109668B126}" dt="2026-02-04T09:21:13.243" v="3"/>
        <pc:sldMkLst>
          <pc:docMk/>
          <pc:sldMk cId="2902313012" sldId="34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5FA456-73F1-43A4-B14B-4987CE1DE7DE}" type="datetimeFigureOut">
              <a:rPr lang="fr-FR" smtClean="0"/>
              <a:t>04/02/2026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101E3A-7659-4FD8-B071-A03535E493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44218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 55 Roman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9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 55 Roman" panose="020B0604020202020204" pitchFamily="34" charset="0"/>
              </a:defRPr>
            </a:lvl1pPr>
          </a:lstStyle>
          <a:p>
            <a:fld id="{14F63557-65CD-470F-8999-4C3C411BE899}" type="datetimeFigureOut">
              <a:rPr lang="en-GB" smtClean="0"/>
              <a:pPr/>
              <a:t>04/02/2026</a:t>
            </a:fld>
            <a:endParaRPr lang="en-GB"/>
          </a:p>
        </p:txBody>
      </p:sp>
      <p:sp>
        <p:nvSpPr>
          <p:cNvPr id="10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180000" bIns="45720" rtlCol="0"/>
          <a:lstStyle/>
          <a:p>
            <a:pPr marL="9207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75 Bold" panose="020B0804020202020204" pitchFamily="34" charset="0"/>
                <a:ea typeface="+mn-ea"/>
                <a:cs typeface="+mn-cs"/>
              </a:rPr>
              <a:t>Click to edit Master text styles</a:t>
            </a:r>
          </a:p>
          <a:p>
            <a:pPr marL="230188" marR="0" lvl="1" indent="-13811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75 Bold" panose="020B0804020202020204" pitchFamily="34" charset="0"/>
                <a:ea typeface="+mn-ea"/>
                <a:cs typeface="+mn-cs"/>
              </a:rPr>
              <a:t>Second level</a:t>
            </a:r>
          </a:p>
          <a:p>
            <a:pPr marL="360363" marR="0" lvl="2" indent="-1476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Helvetica 55 Roman" panose="020B0604020202020204" pitchFamily="34" charset="0"/>
              <a:buChar char="–"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55 Roman" panose="020B0604020202020204" pitchFamily="34" charset="0"/>
                <a:ea typeface="+mn-ea"/>
                <a:cs typeface="+mn-cs"/>
              </a:rPr>
              <a:t>Third level</a:t>
            </a:r>
          </a:p>
          <a:p>
            <a:pPr marL="522288" marR="0" lvl="3" indent="-13811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Helvetica 55 Roman" panose="020B0604020202020204" pitchFamily="34" charset="0"/>
              <a:buChar char="–"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55 Roman" panose="020B0604020202020204" pitchFamily="34" charset="0"/>
                <a:ea typeface="+mn-ea"/>
                <a:cs typeface="+mn-cs"/>
              </a:rPr>
              <a:t>Fourth level</a:t>
            </a:r>
          </a:p>
          <a:p>
            <a:pPr marL="668338" marR="0" lvl="4" indent="-1460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Helvetica 55 Roman" panose="020B0604020202020204" pitchFamily="34" charset="0"/>
              <a:buChar char="–"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55 Roman" panose="020B0604020202020204" pitchFamily="34" charset="0"/>
                <a:ea typeface="+mn-ea"/>
                <a:cs typeface="+mn-cs"/>
              </a:rPr>
              <a:t>Fifth level</a:t>
            </a:r>
            <a:endParaRPr kumimoji="0" lang="en-GB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55 Roman" panose="020B0604020202020204" pitchFamily="34" charset="0"/>
              <a:ea typeface="+mn-ea"/>
              <a:cs typeface="+mn-cs"/>
            </a:endParaRPr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 55 Roman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 55 Roman" panose="020B0604020202020204" pitchFamily="34" charset="0"/>
              </a:defRPr>
            </a:lvl1pPr>
          </a:lstStyle>
          <a:p>
            <a:fld id="{885932DF-9606-4758-A2B5-AF1153FB1ABB}" type="slidenum">
              <a:rPr lang="en-GB" smtClean="0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8228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92075" marR="0" indent="0" algn="l" defTabSz="914400" rtl="0" eaLnBrk="1" fontAlgn="auto" latinLnBrk="0" hangingPunct="1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sz="1000" kern="1200">
        <a:solidFill>
          <a:schemeClr val="tx1"/>
        </a:solidFill>
        <a:latin typeface="Helvetica 75 Bold" panose="020B0804020202020204" pitchFamily="34" charset="0"/>
        <a:ea typeface="+mn-ea"/>
        <a:cs typeface="+mn-cs"/>
      </a:defRPr>
    </a:lvl1pPr>
    <a:lvl2pPr marL="230188" marR="0" indent="-138113" algn="l" defTabSz="914400" rtl="0" eaLnBrk="1" fontAlgn="auto" latinLnBrk="0" hangingPunct="1">
      <a:lnSpc>
        <a:spcPct val="100000"/>
      </a:lnSpc>
      <a:spcBef>
        <a:spcPts val="0"/>
      </a:spcBef>
      <a:spcAft>
        <a:spcPts val="0"/>
      </a:spcAft>
      <a:buClrTx/>
      <a:buSzTx/>
      <a:buFont typeface="Wingdings" panose="05000000000000000000" pitchFamily="2" charset="2"/>
      <a:buChar char="§"/>
      <a:tabLst/>
      <a:defRPr sz="1000" kern="1200">
        <a:solidFill>
          <a:schemeClr val="tx1"/>
        </a:solidFill>
        <a:latin typeface="Helvetica 75 Bold" panose="020B0804020202020204" pitchFamily="34" charset="0"/>
        <a:ea typeface="+mn-ea"/>
        <a:cs typeface="+mn-cs"/>
      </a:defRPr>
    </a:lvl2pPr>
    <a:lvl3pPr marL="360363" marR="0" indent="-147638" algn="l" defTabSz="914400" rtl="0" eaLnBrk="1" fontAlgn="auto" latinLnBrk="0" hangingPunct="1">
      <a:lnSpc>
        <a:spcPct val="100000"/>
      </a:lnSpc>
      <a:spcBef>
        <a:spcPts val="0"/>
      </a:spcBef>
      <a:spcAft>
        <a:spcPts val="0"/>
      </a:spcAft>
      <a:buClrTx/>
      <a:buSzTx/>
      <a:buFont typeface="Helvetica 55 Roman" panose="020B0604020202020204" pitchFamily="34" charset="0"/>
      <a:buChar char="–"/>
      <a:tabLst/>
      <a:defRPr sz="1000" kern="1200">
        <a:solidFill>
          <a:schemeClr val="tx1"/>
        </a:solidFill>
        <a:latin typeface="Helvetica 75 Bold" panose="020B0804020202020204" pitchFamily="34" charset="0"/>
        <a:ea typeface="+mn-ea"/>
        <a:cs typeface="+mn-cs"/>
      </a:defRPr>
    </a:lvl3pPr>
    <a:lvl4pPr marL="522288" marR="0" indent="-138113" algn="l" defTabSz="914400" rtl="0" eaLnBrk="1" fontAlgn="auto" latinLnBrk="0" hangingPunct="1">
      <a:lnSpc>
        <a:spcPct val="100000"/>
      </a:lnSpc>
      <a:spcBef>
        <a:spcPts val="0"/>
      </a:spcBef>
      <a:spcAft>
        <a:spcPts val="0"/>
      </a:spcAft>
      <a:buClrTx/>
      <a:buSzTx/>
      <a:buFont typeface="Helvetica 55 Roman" panose="020B0604020202020204" pitchFamily="34" charset="0"/>
      <a:buChar char="–"/>
      <a:tabLst/>
      <a:defRPr sz="1000" kern="1200">
        <a:solidFill>
          <a:schemeClr val="tx1"/>
        </a:solidFill>
        <a:latin typeface="Helvetica 75 Bold" panose="020B0804020202020204" pitchFamily="34" charset="0"/>
        <a:ea typeface="+mn-ea"/>
        <a:cs typeface="+mn-cs"/>
      </a:defRPr>
    </a:lvl4pPr>
    <a:lvl5pPr marL="668338" marR="0" indent="-146050" algn="l" defTabSz="914400" rtl="0" eaLnBrk="1" fontAlgn="auto" latinLnBrk="0" hangingPunct="1">
      <a:lnSpc>
        <a:spcPct val="100000"/>
      </a:lnSpc>
      <a:spcBef>
        <a:spcPts val="0"/>
      </a:spcBef>
      <a:spcAft>
        <a:spcPts val="0"/>
      </a:spcAft>
      <a:buClrTx/>
      <a:buSzTx/>
      <a:buFont typeface="Helvetica 55 Roman" panose="020B0604020202020204" pitchFamily="34" charset="0"/>
      <a:buChar char="–"/>
      <a:tabLst/>
      <a:defRPr sz="1000" kern="1200">
        <a:solidFill>
          <a:schemeClr val="tx1"/>
        </a:solidFill>
        <a:latin typeface="Helvetica 75 Bold" panose="020B08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5D7553-0B1F-A3F0-248D-32D32D6ED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4F1D09-4F53-BF18-0A31-356432BE7F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958CC6-683D-0A2B-3678-B0081F3566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1764EE-63E4-FBB5-662B-28984AAE91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25277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2A617-90C8-94BD-09F8-C4C14BA14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C8A389-60F2-D2F5-4E86-7AA62E3077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51105E-24C5-F964-EA55-4767D121BE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8E94D-DC8B-5474-A1A8-C3ECE1EE6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1629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6289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8C2BE-ED61-F3A5-FB37-8B134F75D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4A6914-7533-703E-747C-1E906F8DE5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A27015-D591-3BD1-F27B-B11C411DE4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21532F-AA71-4FB5-C980-D1F14E9B6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2725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223F3-ECEB-12D8-CEAF-F95EADA92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84335C-7EAD-792C-194D-0142947C2C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5B0B42-0B15-C476-5D50-4E8ECBD46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8344FB-54A3-66E6-CEA7-23E874846E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97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B92A2-63D8-33B9-2AB7-19AD68D5E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498D94-7F0B-6557-F7B3-FB7B476DCF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8D5EE7-D034-6818-BC9A-999B17B279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741D3D-D660-DA95-D306-57D5D4417E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475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3C7D1-2DE7-E963-4633-C07ED0FBC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1C863A-5539-2985-CEE0-9AF6B399F9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DEBEFB-2C73-5A95-30D0-4F82CE1BE0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60E695-7103-D6E4-4C12-58BDE64C0F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08627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78D212-23A3-DA1C-0EC7-CF5AFE85E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69BF75-AFB5-F97C-900D-1E3DA21B70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1DB44F-C06C-79C1-FD33-B9DA2B6509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9899C-CBFC-9A89-A741-531AA8AB72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048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676B8-CE7E-FB4A-4991-C56F1CD49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3D6C26-6358-7D54-AFCF-0B65DCBD6C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DAD25B-A538-C01B-060C-67C163ABD7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9492F-4741-6C96-73EB-6574A60DC5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8596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281C5-FB93-56DC-7993-B6493E9778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8628ED-6FA5-300A-E07D-69E9D22C0C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D51B41-3EE1-D2FB-6178-DED8E3017A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10474-7B9E-FE14-ED5E-A49C7DF2E3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9178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8F457-6695-071A-601C-A90D32CAA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FC00EE-4F18-EFC2-5AD9-B599643DF9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F28CBA-A210-569C-E672-654E449205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CF93E3-E965-09FF-E59A-60C647AE1D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3927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6CCD7D-4066-65FE-0BF3-3387C94EF6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E0FEEE-09FB-3EC7-B29E-0A53EB3987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B12EFF-1532-1FE6-CCE2-0F7393138B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D263B-769A-9DB4-F762-CB8917525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932DF-9606-4758-A2B5-AF1153FB1ABB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4539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4326" y="1181101"/>
            <a:ext cx="8515350" cy="3370262"/>
          </a:xfrm>
        </p:spPr>
        <p:txBody>
          <a:bodyPr/>
          <a:lstStyle>
            <a:lvl1pPr>
              <a:defRPr baseline="0"/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 baseline="0"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/>
            </a:lvl6pPr>
          </a:lstStyle>
          <a:p>
            <a:pPr lvl="0"/>
            <a:r>
              <a:rPr lang="fr-FR" noProof="0"/>
              <a:t>Cliquez pour saisir le texte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  <a:p>
            <a:pPr lvl="5"/>
            <a:r>
              <a:rPr lang="fr-FR" noProof="0"/>
              <a:t>Sixième niveau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619545" y="4749146"/>
            <a:ext cx="6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0" lang="fr-FR" sz="8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Helvetica 75 Bold" panose="020B0804020202020204" pitchFamily="34" charset="0"/>
              <a:ea typeface="+mn-ea"/>
              <a:cs typeface="+mn-cs"/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03530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3535" y="267618"/>
            <a:ext cx="4829289" cy="2304131"/>
          </a:xfrm>
        </p:spPr>
        <p:txBody>
          <a:bodyPr>
            <a:noAutofit/>
          </a:bodyPr>
          <a:lstStyle>
            <a:lvl1pPr algn="l">
              <a:lnSpc>
                <a:spcPct val="85000"/>
              </a:lnSpc>
              <a:defRPr sz="5500" baseline="0">
                <a:solidFill>
                  <a:schemeClr val="tx1"/>
                </a:solidFill>
              </a:defRPr>
            </a:lvl1pPr>
          </a:lstStyle>
          <a:p>
            <a:r>
              <a:rPr lang="fr-FR" noProof="0"/>
              <a:t>Modifiez le texte du masque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800726" y="266701"/>
            <a:ext cx="3028950" cy="3403600"/>
          </a:xfrm>
        </p:spPr>
        <p:txBody>
          <a:bodyPr/>
          <a:lstStyle>
            <a:lvl1pPr>
              <a:defRPr baseline="0"/>
            </a:lvl1pPr>
            <a:lvl2pPr>
              <a:defRPr/>
            </a:lvl2pPr>
          </a:lstStyle>
          <a:p>
            <a:pPr lvl="0"/>
            <a:r>
              <a:rPr lang="fr-FR" noProof="0"/>
              <a:t>Modifiez le texte</a:t>
            </a:r>
          </a:p>
          <a:p>
            <a:pPr lvl="1"/>
            <a:r>
              <a:rPr lang="fr-FR" noProof="0"/>
              <a:t>Deuxième niveau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4325" y="2704144"/>
            <a:ext cx="4827547" cy="966156"/>
          </a:xfrm>
        </p:spPr>
        <p:txBody>
          <a:bodyPr/>
          <a:lstStyle>
            <a:lvl1pPr marL="0" indent="0" algn="l">
              <a:buNone/>
              <a:defRPr baseline="0">
                <a:solidFill>
                  <a:schemeClr val="tx1"/>
                </a:solidFill>
              </a:defRPr>
            </a:lvl1pPr>
            <a:lvl2pPr marL="180975" indent="-180975" algn="l"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2pPr>
            <a:lvl3pPr marL="406800" indent="-190800" algn="l">
              <a:spcBef>
                <a:spcPts val="336"/>
              </a:spcBef>
              <a:buClrTx/>
              <a:buFont typeface="Helvetica 55 Roman" panose="020B0604020202020204" pitchFamily="34" charset="0"/>
              <a:buChar char="–"/>
              <a:defRPr>
                <a:solidFill>
                  <a:schemeClr val="tx1"/>
                </a:solidFill>
                <a:latin typeface="Helvetica 55 Roman" panose="020B0604020202020204" pitchFamily="34" charset="0"/>
              </a:defRPr>
            </a:lvl3pPr>
            <a:lvl4pPr marL="594000" indent="-172800" algn="l">
              <a:spcBef>
                <a:spcPts val="24"/>
              </a:spcBef>
              <a:buFont typeface="Helvetica 55 Roman" panose="020B0604020202020204" pitchFamily="34" charset="0"/>
              <a:buChar char="–"/>
              <a:defRPr>
                <a:solidFill>
                  <a:schemeClr val="tx1"/>
                </a:solidFill>
              </a:defRPr>
            </a:lvl4pPr>
            <a:lvl5pPr marL="799200" indent="-190800" algn="l">
              <a:buFont typeface="Helvetica 55 Roman" panose="020B0604020202020204" pitchFamily="34" charset="0"/>
              <a:buChar char="–"/>
              <a:defRPr>
                <a:solidFill>
                  <a:schemeClr val="tx1"/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noProof="0"/>
              <a:t>Cliquez pour indiquer le nom du présentateur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313535" y="4233863"/>
            <a:ext cx="612775" cy="612775"/>
            <a:chOff x="313535" y="4233863"/>
            <a:chExt cx="612775" cy="612775"/>
          </a:xfrm>
        </p:grpSpPr>
        <p:sp>
          <p:nvSpPr>
            <p:cNvPr id="50" name="Rectangle 5"/>
            <p:cNvSpPr>
              <a:spLocks noChangeArrowheads="1"/>
            </p:cNvSpPr>
            <p:nvPr userDrawn="1"/>
          </p:nvSpPr>
          <p:spPr bwMode="auto">
            <a:xfrm>
              <a:off x="313535" y="4233863"/>
              <a:ext cx="612775" cy="612775"/>
            </a:xfrm>
            <a:prstGeom prst="rect">
              <a:avLst/>
            </a:prstGeom>
            <a:solidFill>
              <a:srgbClr val="FF7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noProof="0"/>
            </a:p>
          </p:txBody>
        </p:sp>
        <p:sp>
          <p:nvSpPr>
            <p:cNvPr id="51" name="Freeform 6"/>
            <p:cNvSpPr>
              <a:spLocks noEditPoints="1"/>
            </p:cNvSpPr>
            <p:nvPr userDrawn="1"/>
          </p:nvSpPr>
          <p:spPr bwMode="auto">
            <a:xfrm>
              <a:off x="500860" y="4708526"/>
              <a:ext cx="74613" cy="87313"/>
            </a:xfrm>
            <a:custGeom>
              <a:avLst/>
              <a:gdLst>
                <a:gd name="T0" fmla="*/ 66 w 93"/>
                <a:gd name="T1" fmla="*/ 99 h 109"/>
                <a:gd name="T2" fmla="*/ 31 w 93"/>
                <a:gd name="T3" fmla="*/ 109 h 109"/>
                <a:gd name="T4" fmla="*/ 0 w 93"/>
                <a:gd name="T5" fmla="*/ 79 h 109"/>
                <a:gd name="T6" fmla="*/ 66 w 93"/>
                <a:gd name="T7" fmla="*/ 37 h 109"/>
                <a:gd name="T8" fmla="*/ 66 w 93"/>
                <a:gd name="T9" fmla="*/ 32 h 109"/>
                <a:gd name="T10" fmla="*/ 49 w 93"/>
                <a:gd name="T11" fmla="*/ 19 h 109"/>
                <a:gd name="T12" fmla="*/ 24 w 93"/>
                <a:gd name="T13" fmla="*/ 32 h 109"/>
                <a:gd name="T14" fmla="*/ 5 w 93"/>
                <a:gd name="T15" fmla="*/ 21 h 109"/>
                <a:gd name="T16" fmla="*/ 50 w 93"/>
                <a:gd name="T17" fmla="*/ 0 h 109"/>
                <a:gd name="T18" fmla="*/ 93 w 93"/>
                <a:gd name="T19" fmla="*/ 32 h 109"/>
                <a:gd name="T20" fmla="*/ 93 w 93"/>
                <a:gd name="T21" fmla="*/ 108 h 109"/>
                <a:gd name="T22" fmla="*/ 68 w 93"/>
                <a:gd name="T23" fmla="*/ 108 h 109"/>
                <a:gd name="T24" fmla="*/ 66 w 93"/>
                <a:gd name="T25" fmla="*/ 99 h 109"/>
                <a:gd name="T26" fmla="*/ 27 w 93"/>
                <a:gd name="T27" fmla="*/ 77 h 109"/>
                <a:gd name="T28" fmla="*/ 39 w 93"/>
                <a:gd name="T29" fmla="*/ 90 h 109"/>
                <a:gd name="T30" fmla="*/ 65 w 93"/>
                <a:gd name="T31" fmla="*/ 79 h 109"/>
                <a:gd name="T32" fmla="*/ 65 w 93"/>
                <a:gd name="T33" fmla="*/ 54 h 109"/>
                <a:gd name="T34" fmla="*/ 27 w 93"/>
                <a:gd name="T35" fmla="*/ 7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" h="109">
                  <a:moveTo>
                    <a:pt x="66" y="99"/>
                  </a:moveTo>
                  <a:cubicBezTo>
                    <a:pt x="55" y="106"/>
                    <a:pt x="43" y="109"/>
                    <a:pt x="31" y="109"/>
                  </a:cubicBezTo>
                  <a:cubicBezTo>
                    <a:pt x="11" y="109"/>
                    <a:pt x="0" y="96"/>
                    <a:pt x="0" y="79"/>
                  </a:cubicBezTo>
                  <a:cubicBezTo>
                    <a:pt x="0" y="55"/>
                    <a:pt x="21" y="42"/>
                    <a:pt x="66" y="37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6" y="24"/>
                    <a:pt x="60" y="19"/>
                    <a:pt x="49" y="19"/>
                  </a:cubicBezTo>
                  <a:cubicBezTo>
                    <a:pt x="39" y="19"/>
                    <a:pt x="30" y="24"/>
                    <a:pt x="24" y="3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5" y="7"/>
                    <a:pt x="30" y="0"/>
                    <a:pt x="50" y="0"/>
                  </a:cubicBezTo>
                  <a:cubicBezTo>
                    <a:pt x="77" y="0"/>
                    <a:pt x="93" y="12"/>
                    <a:pt x="93" y="32"/>
                  </a:cubicBezTo>
                  <a:cubicBezTo>
                    <a:pt x="93" y="32"/>
                    <a:pt x="93" y="108"/>
                    <a:pt x="93" y="108"/>
                  </a:cubicBezTo>
                  <a:cubicBezTo>
                    <a:pt x="68" y="108"/>
                    <a:pt x="68" y="108"/>
                    <a:pt x="68" y="108"/>
                  </a:cubicBezTo>
                  <a:lnTo>
                    <a:pt x="66" y="99"/>
                  </a:lnTo>
                  <a:close/>
                  <a:moveTo>
                    <a:pt x="27" y="77"/>
                  </a:moveTo>
                  <a:cubicBezTo>
                    <a:pt x="27" y="84"/>
                    <a:pt x="31" y="90"/>
                    <a:pt x="39" y="90"/>
                  </a:cubicBezTo>
                  <a:cubicBezTo>
                    <a:pt x="48" y="90"/>
                    <a:pt x="57" y="87"/>
                    <a:pt x="65" y="79"/>
                  </a:cubicBezTo>
                  <a:cubicBezTo>
                    <a:pt x="65" y="54"/>
                    <a:pt x="65" y="54"/>
                    <a:pt x="65" y="54"/>
                  </a:cubicBezTo>
                  <a:cubicBezTo>
                    <a:pt x="39" y="57"/>
                    <a:pt x="27" y="64"/>
                    <a:pt x="27" y="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noProof="0"/>
            </a:p>
          </p:txBody>
        </p:sp>
        <p:sp>
          <p:nvSpPr>
            <p:cNvPr id="52" name="Freeform 7"/>
            <p:cNvSpPr>
              <a:spLocks/>
            </p:cNvSpPr>
            <p:nvPr userDrawn="1"/>
          </p:nvSpPr>
          <p:spPr bwMode="auto">
            <a:xfrm>
              <a:off x="592935" y="4708526"/>
              <a:ext cx="76200" cy="87313"/>
            </a:xfrm>
            <a:custGeom>
              <a:avLst/>
              <a:gdLst>
                <a:gd name="T0" fmla="*/ 0 w 94"/>
                <a:gd name="T1" fmla="*/ 5 h 108"/>
                <a:gd name="T2" fmla="*/ 23 w 94"/>
                <a:gd name="T3" fmla="*/ 2 h 108"/>
                <a:gd name="T4" fmla="*/ 25 w 94"/>
                <a:gd name="T5" fmla="*/ 15 h 108"/>
                <a:gd name="T6" fmla="*/ 61 w 94"/>
                <a:gd name="T7" fmla="*/ 0 h 108"/>
                <a:gd name="T8" fmla="*/ 94 w 94"/>
                <a:gd name="T9" fmla="*/ 34 h 108"/>
                <a:gd name="T10" fmla="*/ 94 w 94"/>
                <a:gd name="T11" fmla="*/ 108 h 108"/>
                <a:gd name="T12" fmla="*/ 66 w 94"/>
                <a:gd name="T13" fmla="*/ 108 h 108"/>
                <a:gd name="T14" fmla="*/ 66 w 94"/>
                <a:gd name="T15" fmla="*/ 39 h 108"/>
                <a:gd name="T16" fmla="*/ 53 w 94"/>
                <a:gd name="T17" fmla="*/ 21 h 108"/>
                <a:gd name="T18" fmla="*/ 27 w 94"/>
                <a:gd name="T19" fmla="*/ 32 h 108"/>
                <a:gd name="T20" fmla="*/ 27 w 94"/>
                <a:gd name="T21" fmla="*/ 108 h 108"/>
                <a:gd name="T22" fmla="*/ 0 w 94"/>
                <a:gd name="T23" fmla="*/ 108 h 108"/>
                <a:gd name="T24" fmla="*/ 0 w 94"/>
                <a:gd name="T25" fmla="*/ 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108">
                  <a:moveTo>
                    <a:pt x="0" y="5"/>
                  </a:moveTo>
                  <a:cubicBezTo>
                    <a:pt x="23" y="2"/>
                    <a:pt x="23" y="2"/>
                    <a:pt x="23" y="2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38" y="5"/>
                    <a:pt x="48" y="0"/>
                    <a:pt x="61" y="0"/>
                  </a:cubicBezTo>
                  <a:cubicBezTo>
                    <a:pt x="83" y="0"/>
                    <a:pt x="94" y="12"/>
                    <a:pt x="94" y="34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26"/>
                    <a:pt x="63" y="21"/>
                    <a:pt x="53" y="21"/>
                  </a:cubicBezTo>
                  <a:cubicBezTo>
                    <a:pt x="45" y="21"/>
                    <a:pt x="36" y="24"/>
                    <a:pt x="27" y="32"/>
                  </a:cubicBezTo>
                  <a:cubicBezTo>
                    <a:pt x="27" y="108"/>
                    <a:pt x="27" y="108"/>
                    <a:pt x="27" y="108"/>
                  </a:cubicBezTo>
                  <a:cubicBezTo>
                    <a:pt x="0" y="108"/>
                    <a:pt x="0" y="108"/>
                    <a:pt x="0" y="108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noProof="0"/>
            </a:p>
          </p:txBody>
        </p:sp>
        <p:sp>
          <p:nvSpPr>
            <p:cNvPr id="53" name="Freeform 8"/>
            <p:cNvSpPr>
              <a:spLocks noEditPoints="1"/>
            </p:cNvSpPr>
            <p:nvPr userDrawn="1"/>
          </p:nvSpPr>
          <p:spPr bwMode="auto">
            <a:xfrm>
              <a:off x="778673" y="4708526"/>
              <a:ext cx="79375" cy="88900"/>
            </a:xfrm>
            <a:custGeom>
              <a:avLst/>
              <a:gdLst>
                <a:gd name="T0" fmla="*/ 50 w 98"/>
                <a:gd name="T1" fmla="*/ 110 h 110"/>
                <a:gd name="T2" fmla="*/ 0 w 98"/>
                <a:gd name="T3" fmla="*/ 55 h 110"/>
                <a:gd name="T4" fmla="*/ 49 w 98"/>
                <a:gd name="T5" fmla="*/ 0 h 110"/>
                <a:gd name="T6" fmla="*/ 98 w 98"/>
                <a:gd name="T7" fmla="*/ 54 h 110"/>
                <a:gd name="T8" fmla="*/ 97 w 98"/>
                <a:gd name="T9" fmla="*/ 59 h 110"/>
                <a:gd name="T10" fmla="*/ 27 w 98"/>
                <a:gd name="T11" fmla="*/ 59 h 110"/>
                <a:gd name="T12" fmla="*/ 52 w 98"/>
                <a:gd name="T13" fmla="*/ 89 h 110"/>
                <a:gd name="T14" fmla="*/ 76 w 98"/>
                <a:gd name="T15" fmla="*/ 76 h 110"/>
                <a:gd name="T16" fmla="*/ 96 w 98"/>
                <a:gd name="T17" fmla="*/ 87 h 110"/>
                <a:gd name="T18" fmla="*/ 50 w 98"/>
                <a:gd name="T19" fmla="*/ 110 h 110"/>
                <a:gd name="T20" fmla="*/ 70 w 98"/>
                <a:gd name="T21" fmla="*/ 41 h 110"/>
                <a:gd name="T22" fmla="*/ 49 w 98"/>
                <a:gd name="T23" fmla="*/ 19 h 110"/>
                <a:gd name="T24" fmla="*/ 28 w 98"/>
                <a:gd name="T25" fmla="*/ 41 h 110"/>
                <a:gd name="T26" fmla="*/ 70 w 98"/>
                <a:gd name="T27" fmla="*/ 41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8" h="110">
                  <a:moveTo>
                    <a:pt x="50" y="110"/>
                  </a:moveTo>
                  <a:cubicBezTo>
                    <a:pt x="19" y="110"/>
                    <a:pt x="0" y="90"/>
                    <a:pt x="0" y="55"/>
                  </a:cubicBezTo>
                  <a:cubicBezTo>
                    <a:pt x="0" y="20"/>
                    <a:pt x="19" y="0"/>
                    <a:pt x="49" y="0"/>
                  </a:cubicBezTo>
                  <a:cubicBezTo>
                    <a:pt x="80" y="0"/>
                    <a:pt x="98" y="20"/>
                    <a:pt x="98" y="54"/>
                  </a:cubicBezTo>
                  <a:cubicBezTo>
                    <a:pt x="98" y="56"/>
                    <a:pt x="97" y="57"/>
                    <a:pt x="9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8" y="79"/>
                    <a:pt x="36" y="89"/>
                    <a:pt x="52" y="89"/>
                  </a:cubicBezTo>
                  <a:cubicBezTo>
                    <a:pt x="63" y="89"/>
                    <a:pt x="70" y="85"/>
                    <a:pt x="76" y="76"/>
                  </a:cubicBezTo>
                  <a:cubicBezTo>
                    <a:pt x="96" y="87"/>
                    <a:pt x="96" y="87"/>
                    <a:pt x="96" y="87"/>
                  </a:cubicBezTo>
                  <a:cubicBezTo>
                    <a:pt x="87" y="102"/>
                    <a:pt x="71" y="110"/>
                    <a:pt x="50" y="110"/>
                  </a:cubicBezTo>
                  <a:close/>
                  <a:moveTo>
                    <a:pt x="70" y="41"/>
                  </a:moveTo>
                  <a:cubicBezTo>
                    <a:pt x="70" y="27"/>
                    <a:pt x="62" y="19"/>
                    <a:pt x="49" y="19"/>
                  </a:cubicBezTo>
                  <a:cubicBezTo>
                    <a:pt x="37" y="19"/>
                    <a:pt x="29" y="27"/>
                    <a:pt x="28" y="41"/>
                  </a:cubicBezTo>
                  <a:lnTo>
                    <a:pt x="70" y="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noProof="0"/>
            </a:p>
          </p:txBody>
        </p:sp>
        <p:sp>
          <p:nvSpPr>
            <p:cNvPr id="54" name="Freeform 9"/>
            <p:cNvSpPr>
              <a:spLocks noEditPoints="1"/>
            </p:cNvSpPr>
            <p:nvPr userDrawn="1"/>
          </p:nvSpPr>
          <p:spPr bwMode="auto">
            <a:xfrm>
              <a:off x="346873" y="4708526"/>
              <a:ext cx="84138" cy="88900"/>
            </a:xfrm>
            <a:custGeom>
              <a:avLst/>
              <a:gdLst>
                <a:gd name="T0" fmla="*/ 52 w 104"/>
                <a:gd name="T1" fmla="*/ 111 h 111"/>
                <a:gd name="T2" fmla="*/ 0 w 104"/>
                <a:gd name="T3" fmla="*/ 55 h 111"/>
                <a:gd name="T4" fmla="*/ 52 w 104"/>
                <a:gd name="T5" fmla="*/ 0 h 111"/>
                <a:gd name="T6" fmla="*/ 104 w 104"/>
                <a:gd name="T7" fmla="*/ 55 h 111"/>
                <a:gd name="T8" fmla="*/ 52 w 104"/>
                <a:gd name="T9" fmla="*/ 111 h 111"/>
                <a:gd name="T10" fmla="*/ 52 w 104"/>
                <a:gd name="T11" fmla="*/ 23 h 111"/>
                <a:gd name="T12" fmla="*/ 28 w 104"/>
                <a:gd name="T13" fmla="*/ 55 h 111"/>
                <a:gd name="T14" fmla="*/ 52 w 104"/>
                <a:gd name="T15" fmla="*/ 87 h 111"/>
                <a:gd name="T16" fmla="*/ 77 w 104"/>
                <a:gd name="T17" fmla="*/ 55 h 111"/>
                <a:gd name="T18" fmla="*/ 52 w 104"/>
                <a:gd name="T19" fmla="*/ 2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111">
                  <a:moveTo>
                    <a:pt x="52" y="111"/>
                  </a:moveTo>
                  <a:cubicBezTo>
                    <a:pt x="25" y="111"/>
                    <a:pt x="0" y="93"/>
                    <a:pt x="0" y="55"/>
                  </a:cubicBezTo>
                  <a:cubicBezTo>
                    <a:pt x="0" y="17"/>
                    <a:pt x="25" y="0"/>
                    <a:pt x="52" y="0"/>
                  </a:cubicBezTo>
                  <a:cubicBezTo>
                    <a:pt x="79" y="0"/>
                    <a:pt x="104" y="17"/>
                    <a:pt x="104" y="55"/>
                  </a:cubicBezTo>
                  <a:cubicBezTo>
                    <a:pt x="104" y="93"/>
                    <a:pt x="79" y="111"/>
                    <a:pt x="52" y="111"/>
                  </a:cubicBezTo>
                  <a:close/>
                  <a:moveTo>
                    <a:pt x="52" y="23"/>
                  </a:moveTo>
                  <a:cubicBezTo>
                    <a:pt x="31" y="23"/>
                    <a:pt x="28" y="42"/>
                    <a:pt x="28" y="55"/>
                  </a:cubicBezTo>
                  <a:cubicBezTo>
                    <a:pt x="28" y="69"/>
                    <a:pt x="31" y="87"/>
                    <a:pt x="52" y="87"/>
                  </a:cubicBezTo>
                  <a:cubicBezTo>
                    <a:pt x="73" y="87"/>
                    <a:pt x="77" y="69"/>
                    <a:pt x="77" y="55"/>
                  </a:cubicBezTo>
                  <a:cubicBezTo>
                    <a:pt x="77" y="42"/>
                    <a:pt x="73" y="23"/>
                    <a:pt x="52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noProof="0"/>
            </a:p>
          </p:txBody>
        </p:sp>
        <p:sp>
          <p:nvSpPr>
            <p:cNvPr id="55" name="Freeform 10"/>
            <p:cNvSpPr>
              <a:spLocks/>
            </p:cNvSpPr>
            <p:nvPr userDrawn="1"/>
          </p:nvSpPr>
          <p:spPr bwMode="auto">
            <a:xfrm>
              <a:off x="446885" y="4708526"/>
              <a:ext cx="47625" cy="87313"/>
            </a:xfrm>
            <a:custGeom>
              <a:avLst/>
              <a:gdLst>
                <a:gd name="T0" fmla="*/ 0 w 59"/>
                <a:gd name="T1" fmla="*/ 3 h 108"/>
                <a:gd name="T2" fmla="*/ 26 w 59"/>
                <a:gd name="T3" fmla="*/ 3 h 108"/>
                <a:gd name="T4" fmla="*/ 26 w 59"/>
                <a:gd name="T5" fmla="*/ 15 h 108"/>
                <a:gd name="T6" fmla="*/ 55 w 59"/>
                <a:gd name="T7" fmla="*/ 0 h 108"/>
                <a:gd name="T8" fmla="*/ 59 w 59"/>
                <a:gd name="T9" fmla="*/ 1 h 108"/>
                <a:gd name="T10" fmla="*/ 59 w 59"/>
                <a:gd name="T11" fmla="*/ 27 h 108"/>
                <a:gd name="T12" fmla="*/ 58 w 59"/>
                <a:gd name="T13" fmla="*/ 27 h 108"/>
                <a:gd name="T14" fmla="*/ 28 w 59"/>
                <a:gd name="T15" fmla="*/ 38 h 108"/>
                <a:gd name="T16" fmla="*/ 28 w 59"/>
                <a:gd name="T17" fmla="*/ 108 h 108"/>
                <a:gd name="T18" fmla="*/ 0 w 59"/>
                <a:gd name="T19" fmla="*/ 108 h 108"/>
                <a:gd name="T20" fmla="*/ 0 w 59"/>
                <a:gd name="T21" fmla="*/ 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08">
                  <a:moveTo>
                    <a:pt x="0" y="3"/>
                  </a:moveTo>
                  <a:cubicBezTo>
                    <a:pt x="26" y="3"/>
                    <a:pt x="26" y="3"/>
                    <a:pt x="26" y="3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31" y="8"/>
                    <a:pt x="44" y="0"/>
                    <a:pt x="55" y="0"/>
                  </a:cubicBezTo>
                  <a:cubicBezTo>
                    <a:pt x="57" y="0"/>
                    <a:pt x="58" y="0"/>
                    <a:pt x="59" y="1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59" y="27"/>
                    <a:pt x="58" y="27"/>
                    <a:pt x="58" y="27"/>
                  </a:cubicBezTo>
                  <a:cubicBezTo>
                    <a:pt x="46" y="27"/>
                    <a:pt x="32" y="28"/>
                    <a:pt x="28" y="38"/>
                  </a:cubicBezTo>
                  <a:cubicBezTo>
                    <a:pt x="28" y="108"/>
                    <a:pt x="28" y="108"/>
                    <a:pt x="28" y="108"/>
                  </a:cubicBezTo>
                  <a:cubicBezTo>
                    <a:pt x="0" y="108"/>
                    <a:pt x="0" y="108"/>
                    <a:pt x="0" y="108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noProof="0"/>
            </a:p>
          </p:txBody>
        </p:sp>
        <p:sp>
          <p:nvSpPr>
            <p:cNvPr id="56" name="Freeform 11"/>
            <p:cNvSpPr>
              <a:spLocks noEditPoints="1"/>
            </p:cNvSpPr>
            <p:nvPr userDrawn="1"/>
          </p:nvSpPr>
          <p:spPr bwMode="auto">
            <a:xfrm>
              <a:off x="685010" y="4708526"/>
              <a:ext cx="79375" cy="120650"/>
            </a:xfrm>
            <a:custGeom>
              <a:avLst/>
              <a:gdLst>
                <a:gd name="T0" fmla="*/ 49 w 98"/>
                <a:gd name="T1" fmla="*/ 85 h 149"/>
                <a:gd name="T2" fmla="*/ 72 w 98"/>
                <a:gd name="T3" fmla="*/ 50 h 149"/>
                <a:gd name="T4" fmla="*/ 49 w 98"/>
                <a:gd name="T5" fmla="*/ 20 h 149"/>
                <a:gd name="T6" fmla="*/ 28 w 98"/>
                <a:gd name="T7" fmla="*/ 51 h 149"/>
                <a:gd name="T8" fmla="*/ 49 w 98"/>
                <a:gd name="T9" fmla="*/ 85 h 149"/>
                <a:gd name="T10" fmla="*/ 98 w 98"/>
                <a:gd name="T11" fmla="*/ 2 h 149"/>
                <a:gd name="T12" fmla="*/ 98 w 98"/>
                <a:gd name="T13" fmla="*/ 102 h 149"/>
                <a:gd name="T14" fmla="*/ 47 w 98"/>
                <a:gd name="T15" fmla="*/ 149 h 149"/>
                <a:gd name="T16" fmla="*/ 3 w 98"/>
                <a:gd name="T17" fmla="*/ 123 h 149"/>
                <a:gd name="T18" fmla="*/ 30 w 98"/>
                <a:gd name="T19" fmla="*/ 118 h 149"/>
                <a:gd name="T20" fmla="*/ 50 w 98"/>
                <a:gd name="T21" fmla="*/ 128 h 149"/>
                <a:gd name="T22" fmla="*/ 72 w 98"/>
                <a:gd name="T23" fmla="*/ 105 h 149"/>
                <a:gd name="T24" fmla="*/ 72 w 98"/>
                <a:gd name="T25" fmla="*/ 93 h 149"/>
                <a:gd name="T26" fmla="*/ 71 w 98"/>
                <a:gd name="T27" fmla="*/ 92 h 149"/>
                <a:gd name="T28" fmla="*/ 44 w 98"/>
                <a:gd name="T29" fmla="*/ 108 h 149"/>
                <a:gd name="T30" fmla="*/ 0 w 98"/>
                <a:gd name="T31" fmla="*/ 55 h 149"/>
                <a:gd name="T32" fmla="*/ 42 w 98"/>
                <a:gd name="T33" fmla="*/ 0 h 149"/>
                <a:gd name="T34" fmla="*/ 73 w 98"/>
                <a:gd name="T35" fmla="*/ 15 h 149"/>
                <a:gd name="T36" fmla="*/ 73 w 98"/>
                <a:gd name="T37" fmla="*/ 15 h 149"/>
                <a:gd name="T38" fmla="*/ 75 w 98"/>
                <a:gd name="T39" fmla="*/ 2 h 149"/>
                <a:gd name="T40" fmla="*/ 98 w 98"/>
                <a:gd name="T41" fmla="*/ 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8" h="149">
                  <a:moveTo>
                    <a:pt x="49" y="85"/>
                  </a:moveTo>
                  <a:cubicBezTo>
                    <a:pt x="70" y="85"/>
                    <a:pt x="72" y="64"/>
                    <a:pt x="72" y="50"/>
                  </a:cubicBezTo>
                  <a:cubicBezTo>
                    <a:pt x="72" y="33"/>
                    <a:pt x="64" y="20"/>
                    <a:pt x="49" y="20"/>
                  </a:cubicBezTo>
                  <a:cubicBezTo>
                    <a:pt x="39" y="20"/>
                    <a:pt x="28" y="27"/>
                    <a:pt x="28" y="51"/>
                  </a:cubicBezTo>
                  <a:cubicBezTo>
                    <a:pt x="28" y="64"/>
                    <a:pt x="29" y="85"/>
                    <a:pt x="49" y="85"/>
                  </a:cubicBezTo>
                  <a:close/>
                  <a:moveTo>
                    <a:pt x="98" y="2"/>
                  </a:moveTo>
                  <a:cubicBezTo>
                    <a:pt x="98" y="102"/>
                    <a:pt x="98" y="102"/>
                    <a:pt x="98" y="102"/>
                  </a:cubicBezTo>
                  <a:cubicBezTo>
                    <a:pt x="98" y="119"/>
                    <a:pt x="97" y="148"/>
                    <a:pt x="47" y="149"/>
                  </a:cubicBezTo>
                  <a:cubicBezTo>
                    <a:pt x="26" y="149"/>
                    <a:pt x="7" y="141"/>
                    <a:pt x="3" y="123"/>
                  </a:cubicBezTo>
                  <a:cubicBezTo>
                    <a:pt x="30" y="118"/>
                    <a:pt x="30" y="118"/>
                    <a:pt x="30" y="118"/>
                  </a:cubicBezTo>
                  <a:cubicBezTo>
                    <a:pt x="32" y="123"/>
                    <a:pt x="35" y="128"/>
                    <a:pt x="50" y="128"/>
                  </a:cubicBezTo>
                  <a:cubicBezTo>
                    <a:pt x="65" y="128"/>
                    <a:pt x="72" y="122"/>
                    <a:pt x="72" y="105"/>
                  </a:cubicBezTo>
                  <a:cubicBezTo>
                    <a:pt x="72" y="93"/>
                    <a:pt x="72" y="93"/>
                    <a:pt x="72" y="93"/>
                  </a:cubicBezTo>
                  <a:cubicBezTo>
                    <a:pt x="71" y="92"/>
                    <a:pt x="71" y="92"/>
                    <a:pt x="71" y="92"/>
                  </a:cubicBezTo>
                  <a:cubicBezTo>
                    <a:pt x="67" y="100"/>
                    <a:pt x="60" y="108"/>
                    <a:pt x="44" y="108"/>
                  </a:cubicBezTo>
                  <a:cubicBezTo>
                    <a:pt x="19" y="108"/>
                    <a:pt x="0" y="91"/>
                    <a:pt x="0" y="55"/>
                  </a:cubicBezTo>
                  <a:cubicBezTo>
                    <a:pt x="0" y="20"/>
                    <a:pt x="20" y="0"/>
                    <a:pt x="42" y="0"/>
                  </a:cubicBezTo>
                  <a:cubicBezTo>
                    <a:pt x="63" y="0"/>
                    <a:pt x="71" y="10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5" y="2"/>
                    <a:pt x="75" y="2"/>
                    <a:pt x="75" y="2"/>
                  </a:cubicBezTo>
                  <a:lnTo>
                    <a:pt x="98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noProof="0"/>
            </a:p>
          </p:txBody>
        </p:sp>
        <p:sp>
          <p:nvSpPr>
            <p:cNvPr id="57" name="Freeform 12"/>
            <p:cNvSpPr>
              <a:spLocks noEditPoints="1"/>
            </p:cNvSpPr>
            <p:nvPr userDrawn="1"/>
          </p:nvSpPr>
          <p:spPr bwMode="auto">
            <a:xfrm>
              <a:off x="843760" y="4678363"/>
              <a:ext cx="58738" cy="26988"/>
            </a:xfrm>
            <a:custGeom>
              <a:avLst/>
              <a:gdLst>
                <a:gd name="T0" fmla="*/ 14 w 37"/>
                <a:gd name="T1" fmla="*/ 2 h 17"/>
                <a:gd name="T2" fmla="*/ 9 w 37"/>
                <a:gd name="T3" fmla="*/ 2 h 17"/>
                <a:gd name="T4" fmla="*/ 9 w 37"/>
                <a:gd name="T5" fmla="*/ 17 h 17"/>
                <a:gd name="T6" fmla="*/ 6 w 37"/>
                <a:gd name="T7" fmla="*/ 17 h 17"/>
                <a:gd name="T8" fmla="*/ 6 w 37"/>
                <a:gd name="T9" fmla="*/ 2 h 17"/>
                <a:gd name="T10" fmla="*/ 0 w 37"/>
                <a:gd name="T11" fmla="*/ 2 h 17"/>
                <a:gd name="T12" fmla="*/ 0 w 37"/>
                <a:gd name="T13" fmla="*/ 0 h 17"/>
                <a:gd name="T14" fmla="*/ 14 w 37"/>
                <a:gd name="T15" fmla="*/ 0 h 17"/>
                <a:gd name="T16" fmla="*/ 14 w 37"/>
                <a:gd name="T17" fmla="*/ 2 h 17"/>
                <a:gd name="T18" fmla="*/ 37 w 37"/>
                <a:gd name="T19" fmla="*/ 17 h 17"/>
                <a:gd name="T20" fmla="*/ 34 w 37"/>
                <a:gd name="T21" fmla="*/ 17 h 17"/>
                <a:gd name="T22" fmla="*/ 34 w 37"/>
                <a:gd name="T23" fmla="*/ 2 h 17"/>
                <a:gd name="T24" fmla="*/ 34 w 37"/>
                <a:gd name="T25" fmla="*/ 2 h 17"/>
                <a:gd name="T26" fmla="*/ 29 w 37"/>
                <a:gd name="T27" fmla="*/ 17 h 17"/>
                <a:gd name="T28" fmla="*/ 27 w 37"/>
                <a:gd name="T29" fmla="*/ 17 h 17"/>
                <a:gd name="T30" fmla="*/ 21 w 37"/>
                <a:gd name="T31" fmla="*/ 2 h 17"/>
                <a:gd name="T32" fmla="*/ 20 w 37"/>
                <a:gd name="T33" fmla="*/ 2 h 17"/>
                <a:gd name="T34" fmla="*/ 20 w 37"/>
                <a:gd name="T35" fmla="*/ 17 h 17"/>
                <a:gd name="T36" fmla="*/ 18 w 37"/>
                <a:gd name="T37" fmla="*/ 17 h 17"/>
                <a:gd name="T38" fmla="*/ 18 w 37"/>
                <a:gd name="T39" fmla="*/ 0 h 17"/>
                <a:gd name="T40" fmla="*/ 22 w 37"/>
                <a:gd name="T41" fmla="*/ 0 h 17"/>
                <a:gd name="T42" fmla="*/ 28 w 37"/>
                <a:gd name="T43" fmla="*/ 13 h 17"/>
                <a:gd name="T44" fmla="*/ 33 w 37"/>
                <a:gd name="T45" fmla="*/ 0 h 17"/>
                <a:gd name="T46" fmla="*/ 37 w 37"/>
                <a:gd name="T47" fmla="*/ 0 h 17"/>
                <a:gd name="T48" fmla="*/ 37 w 37"/>
                <a:gd name="T4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7">
                  <a:moveTo>
                    <a:pt x="14" y="2"/>
                  </a:moveTo>
                  <a:lnTo>
                    <a:pt x="9" y="2"/>
                  </a:lnTo>
                  <a:lnTo>
                    <a:pt x="9" y="17"/>
                  </a:lnTo>
                  <a:lnTo>
                    <a:pt x="6" y="17"/>
                  </a:lnTo>
                  <a:lnTo>
                    <a:pt x="6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2"/>
                  </a:lnTo>
                  <a:close/>
                  <a:moveTo>
                    <a:pt x="37" y="17"/>
                  </a:moveTo>
                  <a:lnTo>
                    <a:pt x="34" y="17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9" y="17"/>
                  </a:lnTo>
                  <a:lnTo>
                    <a:pt x="27" y="17"/>
                  </a:lnTo>
                  <a:lnTo>
                    <a:pt x="21" y="2"/>
                  </a:lnTo>
                  <a:lnTo>
                    <a:pt x="20" y="2"/>
                  </a:lnTo>
                  <a:lnTo>
                    <a:pt x="20" y="17"/>
                  </a:lnTo>
                  <a:lnTo>
                    <a:pt x="18" y="17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8" y="13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7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noProof="0"/>
            </a:p>
          </p:txBody>
        </p:sp>
      </p:grpSp>
    </p:spTree>
    <p:extLst>
      <p:ext uri="{BB962C8B-B14F-4D97-AF65-F5344CB8AC3E}">
        <p14:creationId xmlns:p14="http://schemas.microsoft.com/office/powerpoint/2010/main" val="74709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314325" y="267494"/>
            <a:ext cx="8515349" cy="4283869"/>
          </a:xfrm>
        </p:spPr>
        <p:txBody>
          <a:bodyPr/>
          <a:lstStyle>
            <a:lvl1pPr>
              <a:spcBef>
                <a:spcPts val="0"/>
              </a:spcBef>
              <a:defRPr sz="3000" baseline="0"/>
            </a:lvl1pPr>
            <a:lvl2pPr marL="361950" indent="-361950">
              <a:spcBef>
                <a:spcPts val="0"/>
              </a:spcBef>
              <a:buClrTx/>
              <a:buSzPct val="100000"/>
              <a:buFont typeface="+mj-lt"/>
              <a:buAutoNum type="arabicPeriod"/>
              <a:defRPr sz="3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 noProof="0"/>
              <a:t>Cliquez pour modifiez le texte</a:t>
            </a:r>
          </a:p>
          <a:p>
            <a:pPr lvl="1"/>
            <a:r>
              <a:rPr lang="fr-FR" noProof="0"/>
              <a:t>Deuxième niveau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619545" y="4749146"/>
            <a:ext cx="6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0" lang="fr-FR" sz="8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Helvetica 75 Bold" panose="020B08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774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13769" y="268288"/>
            <a:ext cx="6096839" cy="4283075"/>
          </a:xfrm>
        </p:spPr>
        <p:txBody>
          <a:bodyPr>
            <a:normAutofit/>
          </a:bodyPr>
          <a:lstStyle>
            <a:lvl1pPr>
              <a:lnSpc>
                <a:spcPct val="85000"/>
              </a:lnSpc>
              <a:spcBef>
                <a:spcPts val="0"/>
              </a:spcBef>
              <a:buNone/>
              <a:defRPr sz="5500" baseline="0"/>
            </a:lvl1pPr>
            <a:lvl2pPr>
              <a:lnSpc>
                <a:spcPct val="85000"/>
              </a:lnSpc>
              <a:spcBef>
                <a:spcPts val="0"/>
              </a:spcBef>
              <a:defRPr sz="5500"/>
            </a:lvl2pPr>
            <a:lvl3pPr>
              <a:defRPr sz="5500"/>
            </a:lvl3pPr>
            <a:lvl4pPr>
              <a:defRPr sz="5500"/>
            </a:lvl4pPr>
            <a:lvl5pPr>
              <a:defRPr sz="5500"/>
            </a:lvl5pPr>
          </a:lstStyle>
          <a:p>
            <a:pPr lvl="0"/>
            <a:r>
              <a:rPr lang="fr-FR" noProof="0"/>
              <a:t>Cliquez pour ajouter un nom de section</a:t>
            </a:r>
          </a:p>
          <a:p>
            <a:pPr lvl="1"/>
            <a:r>
              <a:rPr lang="fr-FR" noProof="0"/>
              <a:t>Deuxième niveau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619545" y="4749146"/>
            <a:ext cx="6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0" lang="fr-FR" sz="8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Helvetica 75 Bold" panose="020B08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480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13200" y="1181100"/>
            <a:ext cx="3968055" cy="3370262"/>
          </a:xfrm>
        </p:spPr>
        <p:txBody>
          <a:bodyPr>
            <a:normAutofit/>
          </a:bodyPr>
          <a:lstStyle>
            <a:lvl1pPr>
              <a:defRPr sz="1400" baseline="0"/>
            </a:lvl1pPr>
            <a:lvl2pPr>
              <a:defRPr sz="1400" baseline="0">
                <a:solidFill>
                  <a:schemeClr val="tx1"/>
                </a:solidFill>
              </a:defRPr>
            </a:lvl2pPr>
            <a:lvl3pPr>
              <a:defRPr sz="1400" baseline="0">
                <a:solidFill>
                  <a:schemeClr val="tx1"/>
                </a:solidFill>
              </a:defRPr>
            </a:lvl3pPr>
            <a:lvl4pPr>
              <a:defRPr sz="1400" baseline="0">
                <a:solidFill>
                  <a:schemeClr val="tx1"/>
                </a:solidFill>
              </a:defRPr>
            </a:lvl4pPr>
            <a:lvl5pPr>
              <a:defRPr sz="1400" baseline="0">
                <a:solidFill>
                  <a:schemeClr val="tx1"/>
                </a:solidFill>
              </a:defRPr>
            </a:lvl5pPr>
            <a:lvl6pPr>
              <a:defRPr sz="14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Modifiez le texte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  <a:p>
            <a:pPr lvl="5"/>
            <a:r>
              <a:rPr lang="fr-FR" noProof="0"/>
              <a:t>Sixième niveau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864795" y="1181100"/>
            <a:ext cx="3964880" cy="33702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  <a:lvl6pPr>
              <a:defRPr sz="14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noProof="0"/>
              <a:t>Modifiez le texte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  <a:p>
            <a:pPr lvl="5"/>
            <a:r>
              <a:rPr lang="fr-FR" noProof="0"/>
              <a:t>Sixième niveau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313199" y="268288"/>
            <a:ext cx="8516475" cy="741362"/>
          </a:xfrm>
        </p:spPr>
        <p:txBody>
          <a:bodyPr/>
          <a:lstStyle>
            <a:lvl1pPr>
              <a:defRPr baseline="0"/>
            </a:lvl1pPr>
          </a:lstStyle>
          <a:p>
            <a:r>
              <a:rPr lang="fr-FR" noProof="0"/>
              <a:t>Cliquez pour modifiez le titre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619545" y="4749146"/>
            <a:ext cx="6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0" lang="fr-FR" sz="8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Helvetica 75 Bold" panose="020B08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65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noProof="0"/>
              <a:t>Cliquez pour modifiez le titre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619545" y="4749146"/>
            <a:ext cx="6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0" lang="fr-FR" sz="8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Helvetica 75 Bold" panose="020B08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9284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ein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>
              <a:defRPr/>
            </a:lvl1pPr>
          </a:lstStyle>
          <a:p>
            <a:r>
              <a:rPr lang="fr-FR" noProof="0"/>
              <a:t>Cliquez sur l’icone pour ajouter une photo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fr-FR" noProof="0"/>
              <a:t>Cliquez pour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1818810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619545" y="4749146"/>
            <a:ext cx="6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0" lang="fr-FR" sz="800" b="0" i="0" u="none" strike="noStrike" kern="120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Helvetica 75 Bold" panose="020B08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00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3200" y="268288"/>
            <a:ext cx="8516475" cy="7413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r-FR" noProof="0"/>
              <a:t>Cliquez ici pour saisir le texte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3200" y="1181100"/>
            <a:ext cx="8516475" cy="33702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 noProof="0"/>
              <a:t>Modifier le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  <a:p>
            <a:pPr lvl="5"/>
            <a:r>
              <a:rPr lang="fr-FR" noProof="0"/>
              <a:t>Sixième niveau</a:t>
            </a:r>
          </a:p>
        </p:txBody>
      </p:sp>
      <p:sp>
        <p:nvSpPr>
          <p:cNvPr id="9" name="Text Placeholder 10"/>
          <p:cNvSpPr txBox="1">
            <a:spLocks/>
          </p:cNvSpPr>
          <p:nvPr/>
        </p:nvSpPr>
        <p:spPr>
          <a:xfrm>
            <a:off x="314325" y="4535485"/>
            <a:ext cx="275010" cy="334961"/>
          </a:xfrm>
          <a:prstGeom prst="rect">
            <a:avLst/>
          </a:prstGeom>
        </p:spPr>
        <p:txBody>
          <a:bodyPr wrap="square" lIns="7200" tIns="0" rIns="0" bIns="0" anchor="b">
            <a:norm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chemeClr val="tx1"/>
              </a:buClr>
              <a:buSzTx/>
              <a:buFont typeface="Helvetica 75" panose="020B0804020202020204" pitchFamily="34" charset="0"/>
              <a:buNone/>
              <a:tabLst/>
              <a:defRPr lang="fr-FR" sz="1200" kern="1200" baseline="0" dirty="0" smtClean="0">
                <a:solidFill>
                  <a:schemeClr val="tx1">
                    <a:lumMod val="50000"/>
                  </a:schemeClr>
                </a:solidFill>
                <a:latin typeface="Helvetica 75" panose="020B0804020202020204" pitchFamily="34" charset="0"/>
                <a:ea typeface="+mn-ea"/>
                <a:cs typeface="+mn-cs"/>
              </a:defRPr>
            </a:lvl1pPr>
            <a:lvl2pPr marL="688975" indent="-231775" algn="l" defTabSz="914400" rtl="0" eaLnBrk="1" fontAlgn="base" latinLnBrk="0" hangingPunct="1">
              <a:spcBef>
                <a:spcPct val="0"/>
              </a:spcBef>
              <a:spcAft>
                <a:spcPts val="600"/>
              </a:spcAft>
              <a:buFont typeface="Helvetica 45 Light" pitchFamily="34" charset="0"/>
              <a:buChar char="–"/>
              <a:defRPr lang="fr-FR" sz="2000" kern="1200" baseline="0" dirty="0" smtClean="0">
                <a:solidFill>
                  <a:schemeClr val="tx1"/>
                </a:solidFill>
                <a:latin typeface="Helvetica 75" panose="020B0804020202020204" pitchFamily="34" charset="0"/>
                <a:ea typeface="+mn-ea"/>
                <a:cs typeface="+mn-cs"/>
              </a:defRPr>
            </a:lvl2pPr>
            <a:lvl3pPr marL="1244600" indent="-285750" algn="l" defTabSz="914400" rtl="0" eaLnBrk="1" fontAlgn="base" latinLnBrk="0" hangingPunct="1">
              <a:spcBef>
                <a:spcPct val="0"/>
              </a:spcBef>
              <a:spcAft>
                <a:spcPts val="600"/>
              </a:spcAft>
              <a:buFont typeface="Helvetica 45 Light" pitchFamily="34" charset="0"/>
              <a:buChar char="–"/>
              <a:defRPr lang="fr-FR" sz="2000" kern="1200" baseline="0" dirty="0" smtClean="0">
                <a:solidFill>
                  <a:schemeClr val="tx1"/>
                </a:solidFill>
                <a:latin typeface="Helvetica 75" panose="020B0804020202020204" pitchFamily="34" charset="0"/>
                <a:ea typeface="+mn-ea"/>
                <a:cs typeface="+mn-cs"/>
              </a:defRPr>
            </a:lvl3pPr>
            <a:lvl4pPr marL="1663700" indent="-285750" algn="l" defTabSz="914400" rtl="0" eaLnBrk="1" fontAlgn="base" latinLnBrk="0" hangingPunct="1">
              <a:spcBef>
                <a:spcPct val="0"/>
              </a:spcBef>
              <a:spcAft>
                <a:spcPts val="600"/>
              </a:spcAft>
              <a:buFont typeface="Helvetica 45 Light" pitchFamily="34" charset="0"/>
              <a:buChar char="–"/>
              <a:defRPr lang="fr-FR" sz="2000" kern="1200" dirty="0" smtClean="0">
                <a:solidFill>
                  <a:schemeClr val="tx1"/>
                </a:solidFill>
                <a:latin typeface="Helvetica 75" panose="020B0804020202020204" pitchFamily="34" charset="0"/>
                <a:ea typeface="+mn-ea"/>
                <a:cs typeface="+mn-cs"/>
              </a:defRPr>
            </a:lvl4pPr>
            <a:lvl5pPr marL="2251075" indent="-596900" algn="l" defTabSz="914400" rtl="0" eaLnBrk="1" fontAlgn="base" latinLnBrk="0" hangingPunct="1">
              <a:spcBef>
                <a:spcPct val="0"/>
              </a:spcBef>
              <a:spcAft>
                <a:spcPts val="600"/>
              </a:spcAft>
              <a:buFont typeface="Helvetica 45 Light" pitchFamily="34" charset="0"/>
              <a:buChar char="–"/>
              <a:defRPr lang="fr-FR" sz="2000" kern="1200" dirty="0">
                <a:solidFill>
                  <a:schemeClr val="tx1"/>
                </a:solidFill>
                <a:latin typeface="Helvetica 75" panose="020B08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ts val="1200"/>
              </a:spcAft>
              <a:buClr>
                <a:srgbClr val="FFFFFF"/>
              </a:buClr>
              <a:buSzTx/>
              <a:buFont typeface="Helvetica 75" panose="020B0804020202020204" pitchFamily="34" charset="0"/>
              <a:buNone/>
              <a:tabLst/>
              <a:defRPr/>
            </a:pPr>
            <a:fld id="{8702007A-2642-4DC4-A457-FD791426C840}" type="slidenum">
              <a:rPr kumimoji="0" lang="fr-FR" sz="8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 75 Bold" panose="020B0804020202020204" pitchFamily="34" charset="0"/>
                <a:ea typeface="+mn-ea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85000"/>
                </a:lnSpc>
                <a:spcBef>
                  <a:spcPct val="0"/>
                </a:spcBef>
                <a:spcAft>
                  <a:spcPts val="1200"/>
                </a:spcAft>
                <a:buClr>
                  <a:srgbClr val="FFFFFF"/>
                </a:buClr>
                <a:buSzTx/>
                <a:buFont typeface="Helvetica 75" panose="020B0804020202020204" pitchFamily="34" charset="0"/>
                <a:buNone/>
                <a:tabLst/>
                <a:defRPr/>
              </a:pPr>
              <a:t>‹N°›</a:t>
            </a:fld>
            <a:endParaRPr kumimoji="0" lang="fr-FR" sz="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 75 Bold" panose="020B0804020202020204" pitchFamily="34" charset="0"/>
              <a:ea typeface="+mn-ea"/>
              <a:cs typeface="+mn-cs"/>
            </a:endParaRPr>
          </a:p>
        </p:txBody>
      </p:sp>
      <p:sp>
        <p:nvSpPr>
          <p:cNvPr id="4" name="MSIPCMContentMarking" descr="{&quot;HashCode&quot;:6032642,&quot;Placement&quot;:&quot;Footer&quot;,&quot;Top&quot;:387.034332,&quot;Left&quot;:320.845978,&quot;SlideWidth&quot;:720,&quot;SlideHeight&quot;:405}">
            <a:extLst>
              <a:ext uri="{FF2B5EF4-FFF2-40B4-BE49-F238E27FC236}">
                <a16:creationId xmlns:a16="http://schemas.microsoft.com/office/drawing/2014/main" id="{1FF1A567-A3C8-4B70-BAC6-4BDC43847A57}"/>
              </a:ext>
            </a:extLst>
          </p:cNvPr>
          <p:cNvSpPr txBox="1"/>
          <p:nvPr userDrawn="1"/>
        </p:nvSpPr>
        <p:spPr>
          <a:xfrm>
            <a:off x="4074744" y="4915336"/>
            <a:ext cx="994512" cy="228163"/>
          </a:xfrm>
          <a:prstGeom prst="rect">
            <a:avLst/>
          </a:prstGeom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fr-FR" sz="800">
                <a:solidFill>
                  <a:srgbClr val="ED7D31"/>
                </a:solidFill>
                <a:latin typeface="Calibri" panose="020F0502020204030204" pitchFamily="34" charset="0"/>
              </a:rPr>
              <a:t>Orange Restricted</a:t>
            </a:r>
            <a:endParaRPr lang="fr-FR" sz="800" err="1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071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9" r:id="rId2"/>
    <p:sldLayoutId id="2147483665" r:id="rId3"/>
    <p:sldLayoutId id="2147483664" r:id="rId4"/>
    <p:sldLayoutId id="2147483661" r:id="rId5"/>
    <p:sldLayoutId id="2147483662" r:id="rId6"/>
    <p:sldLayoutId id="2147483663" r:id="rId7"/>
    <p:sldLayoutId id="2147483666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None/>
        <a:defRPr sz="2000" kern="1200" spc="-20" baseline="0">
          <a:solidFill>
            <a:schemeClr val="bg2"/>
          </a:solidFill>
          <a:latin typeface="Helvetica 75 Bold" panose="020B0804020202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bg1"/>
        </a:buClr>
        <a:buSzPct val="25000"/>
        <a:buFont typeface="Calibri" panose="020F0502020204030204" pitchFamily="34" charset="0"/>
        <a:buNone/>
        <a:tabLst/>
        <a:defRPr sz="1400" kern="1200" spc="-20" baseline="0">
          <a:solidFill>
            <a:schemeClr val="bg2"/>
          </a:solidFill>
          <a:latin typeface="Helvetica 75 Bold" panose="020B0804020202020204" pitchFamily="34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bg1"/>
        </a:buClr>
        <a:buSzPct val="25000"/>
        <a:buFont typeface="Calibri" panose="020F0502020204030204" pitchFamily="34" charset="0"/>
        <a:buNone/>
        <a:defRPr sz="1400" kern="1200" spc="-20" baseline="0">
          <a:solidFill>
            <a:schemeClr val="tx1"/>
          </a:solidFill>
          <a:latin typeface="Helvetica 75 Bold" panose="020B0804020202020204" pitchFamily="34" charset="0"/>
          <a:ea typeface="+mn-ea"/>
          <a:cs typeface="+mn-cs"/>
        </a:defRPr>
      </a:lvl2pPr>
      <a:lvl3pPr marL="180975" indent="-180975" algn="l" defTabSz="914400" rtl="0" eaLnBrk="1" latinLnBrk="0" hangingPunct="1">
        <a:lnSpc>
          <a:spcPct val="90000"/>
        </a:lnSpc>
        <a:spcBef>
          <a:spcPts val="600"/>
        </a:spcBef>
        <a:buClr>
          <a:schemeClr val="bg2"/>
        </a:buClr>
        <a:buFont typeface="Wingdings" panose="05000000000000000000" pitchFamily="2" charset="2"/>
        <a:buChar char="§"/>
        <a:defRPr sz="1400" kern="1200" spc="-20" baseline="0">
          <a:solidFill>
            <a:schemeClr val="tx1"/>
          </a:solidFill>
          <a:latin typeface="Helvetica 75 Bold" panose="020B0804020202020204" pitchFamily="34" charset="0"/>
          <a:ea typeface="+mn-ea"/>
          <a:cs typeface="+mn-cs"/>
        </a:defRPr>
      </a:lvl3pPr>
      <a:lvl4pPr marL="407988" indent="-190500" algn="l" defTabSz="914400" rtl="0" eaLnBrk="1" latinLnBrk="0" hangingPunct="1">
        <a:lnSpc>
          <a:spcPct val="90000"/>
        </a:lnSpc>
        <a:spcBef>
          <a:spcPct val="20000"/>
        </a:spcBef>
        <a:buFont typeface="Arial" panose="020B0604020202020204" pitchFamily="34" charset="0"/>
        <a:buChar char="–"/>
        <a:defRPr sz="1400" kern="1200" spc="-20" baseline="0">
          <a:solidFill>
            <a:schemeClr val="tx1"/>
          </a:solidFill>
          <a:latin typeface="Helvetica 55 Roman" panose="000B0500000000000000" pitchFamily="34" charset="0"/>
          <a:ea typeface="+mn-ea"/>
          <a:cs typeface="+mn-cs"/>
        </a:defRPr>
      </a:lvl4pPr>
      <a:lvl5pPr marL="595313" indent="-173038" algn="l" defTabSz="914400" rtl="0" eaLnBrk="1" latinLnBrk="0" hangingPunct="1">
        <a:lnSpc>
          <a:spcPct val="90000"/>
        </a:lnSpc>
        <a:spcBef>
          <a:spcPct val="20000"/>
        </a:spcBef>
        <a:buClr>
          <a:schemeClr val="tx1"/>
        </a:buClr>
        <a:buFont typeface="Arial" panose="020B0604020202020204" pitchFamily="34" charset="0"/>
        <a:buChar char="–"/>
        <a:defRPr sz="1400" kern="1200" spc="-20" baseline="0">
          <a:solidFill>
            <a:schemeClr val="tx1"/>
          </a:solidFill>
          <a:latin typeface="Helvetica 55 Roman" panose="000B0500000000000000" pitchFamily="34" charset="0"/>
          <a:ea typeface="+mn-ea"/>
          <a:cs typeface="+mn-cs"/>
        </a:defRPr>
      </a:lvl5pPr>
      <a:lvl6pPr marL="800100" indent="-1905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400" kern="1200" baseline="0">
          <a:solidFill>
            <a:schemeClr val="tx1"/>
          </a:solidFill>
          <a:latin typeface="Helvetica 55 Roman" panose="020B0604020202020204" pitchFamily="34" charset="0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13" Type="http://schemas.openxmlformats.org/officeDocument/2006/relationships/oleObject" Target="../embeddings/oleObject4.bin"/><Relationship Id="rId18" Type="http://schemas.openxmlformats.org/officeDocument/2006/relationships/image" Target="../media/image6.emf"/><Relationship Id="rId3" Type="http://schemas.openxmlformats.org/officeDocument/2006/relationships/notesSlide" Target="../notesSlides/notesSlide12.xml"/><Relationship Id="rId7" Type="http://schemas.openxmlformats.org/officeDocument/2006/relationships/oleObject" Target="../embeddings/oleObject1.bin"/><Relationship Id="rId12" Type="http://schemas.openxmlformats.org/officeDocument/2006/relationships/image" Target="../media/image3.emf"/><Relationship Id="rId17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5.emf"/><Relationship Id="rId20" Type="http://schemas.openxmlformats.org/officeDocument/2006/relationships/image" Target="../media/image7.emf"/><Relationship Id="rId1" Type="http://schemas.openxmlformats.org/officeDocument/2006/relationships/themeOverride" Target="../theme/themeOverride11.xml"/><Relationship Id="rId6" Type="http://schemas.openxmlformats.org/officeDocument/2006/relationships/hyperlink" Target="https://arista.my.site.com/AristaCommunity/s/article/VeloCloud-SD-WAN-Software-Versions-Recommended-Releases" TargetMode="External"/><Relationship Id="rId11" Type="http://schemas.openxmlformats.org/officeDocument/2006/relationships/oleObject" Target="../embeddings/oleObject3.bin"/><Relationship Id="rId5" Type="http://schemas.openxmlformats.org/officeDocument/2006/relationships/hyperlink" Target="https://arista.my.site.com/AristaCommunity/s/article/Product-Lifecycle-Updates-VeloCloud-Edges" TargetMode="External"/><Relationship Id="rId15" Type="http://schemas.openxmlformats.org/officeDocument/2006/relationships/oleObject" Target="../embeddings/oleObject5.bin"/><Relationship Id="rId10" Type="http://schemas.openxmlformats.org/officeDocument/2006/relationships/image" Target="../media/image2.emf"/><Relationship Id="rId19" Type="http://schemas.openxmlformats.org/officeDocument/2006/relationships/oleObject" Target="../embeddings/oleObject7.bin"/><Relationship Id="rId4" Type="http://schemas.openxmlformats.org/officeDocument/2006/relationships/hyperlink" Target="https://www.arista.com/en/support/product-documentation" TargetMode="External"/><Relationship Id="rId9" Type="http://schemas.openxmlformats.org/officeDocument/2006/relationships/oleObject" Target="../embeddings/oleObject2.bin"/><Relationship Id="rId1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34338F-262B-7D18-31C0-B692D9BCC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B1234AD-10AD-0A18-41F0-4C5C7F9170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Préambule</a:t>
            </a:r>
          </a:p>
          <a:p>
            <a:pPr lvl="1"/>
            <a:r>
              <a:rPr lang="fr-FR">
                <a:solidFill>
                  <a:schemeClr val="bg1"/>
                </a:solidFill>
              </a:rPr>
              <a:t>Présentation très simplifiée du SD-WAN</a:t>
            </a:r>
            <a:br>
              <a:rPr lang="fr-FR">
                <a:solidFill>
                  <a:schemeClr val="bg1"/>
                </a:solidFill>
              </a:rPr>
            </a:b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895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34DC38-DF75-2893-F81E-30A31423F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2B392-74E2-3814-9222-8469A4C50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Préparation de la proposition commerciale</a:t>
            </a:r>
          </a:p>
          <a:p>
            <a:pPr lvl="1"/>
            <a:r>
              <a:rPr lang="fr-FR">
                <a:solidFill>
                  <a:schemeClr val="bg1"/>
                </a:solidFill>
              </a:rPr>
              <a:t>Revue des documents techniques pour </a:t>
            </a:r>
          </a:p>
          <a:p>
            <a:pPr lvl="2"/>
            <a:r>
              <a:rPr lang="fr-FR">
                <a:solidFill>
                  <a:schemeClr val="bg1"/>
                </a:solidFill>
              </a:rPr>
              <a:t>Identifier le matériel à remplacer</a:t>
            </a:r>
          </a:p>
          <a:p>
            <a:pPr lvl="3"/>
            <a:r>
              <a:rPr lang="fr-FR">
                <a:solidFill>
                  <a:schemeClr val="bg1"/>
                </a:solidFill>
              </a:rPr>
              <a:t>Lister les composants </a:t>
            </a:r>
            <a:r>
              <a:rPr lang="fr-FR" err="1">
                <a:solidFill>
                  <a:schemeClr val="bg1"/>
                </a:solidFill>
              </a:rPr>
              <a:t>EoL</a:t>
            </a:r>
            <a:r>
              <a:rPr lang="fr-FR">
                <a:solidFill>
                  <a:schemeClr val="bg1"/>
                </a:solidFill>
              </a:rPr>
              <a:t> </a:t>
            </a:r>
          </a:p>
          <a:p>
            <a:pPr lvl="3"/>
            <a:r>
              <a:rPr lang="fr-FR">
                <a:solidFill>
                  <a:schemeClr val="bg1"/>
                </a:solidFill>
              </a:rPr>
              <a:t>Proposer pour chacun un modèle de remplacement</a:t>
            </a:r>
          </a:p>
          <a:p>
            <a:pPr marL="217488" lvl="3" indent="0">
              <a:buNone/>
            </a:pPr>
            <a:endParaRPr lang="fr-FR">
              <a:solidFill>
                <a:schemeClr val="bg1"/>
              </a:solidFill>
            </a:endParaRPr>
          </a:p>
          <a:p>
            <a:pPr lvl="2"/>
            <a:r>
              <a:rPr lang="fr-FR">
                <a:solidFill>
                  <a:schemeClr val="bg1"/>
                </a:solidFill>
              </a:rPr>
              <a:t>Définir les composants à upgrader et l’upgrade </a:t>
            </a:r>
            <a:r>
              <a:rPr lang="fr-FR" err="1">
                <a:solidFill>
                  <a:schemeClr val="bg1"/>
                </a:solidFill>
              </a:rPr>
              <a:t>path</a:t>
            </a:r>
            <a:r>
              <a:rPr lang="fr-FR">
                <a:solidFill>
                  <a:schemeClr val="bg1"/>
                </a:solidFill>
              </a:rPr>
              <a:t> à suivre pour minimiser les coupures de service</a:t>
            </a:r>
          </a:p>
          <a:p>
            <a:pPr marL="217488" lvl="3" indent="0">
              <a:buNone/>
            </a:pPr>
            <a:endParaRPr lang="fr-FR">
              <a:solidFill>
                <a:schemeClr val="bg1"/>
              </a:solidFill>
            </a:endParaRPr>
          </a:p>
          <a:p>
            <a:pPr lvl="3"/>
            <a:endParaRPr lang="fr-FR">
              <a:solidFill>
                <a:schemeClr val="bg1"/>
              </a:solidFill>
            </a:endParaRPr>
          </a:p>
          <a:p>
            <a:pPr lvl="2"/>
            <a:endParaRPr lang="fr-FR">
              <a:solidFill>
                <a:schemeClr val="bg1"/>
              </a:solidFill>
            </a:endParaRPr>
          </a:p>
          <a:p>
            <a:endParaRPr lang="fr-FR"/>
          </a:p>
          <a:p>
            <a:pPr marL="0" lvl="2" indent="0">
              <a:buNone/>
            </a:pPr>
            <a:endParaRPr lang="fr-FR">
              <a:solidFill>
                <a:schemeClr val="bg1"/>
              </a:solidFill>
            </a:endParaRPr>
          </a:p>
          <a:p>
            <a:pPr lvl="1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06FDD5-5EC6-8772-BFDF-4AB8E87FA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Sujet d’étude</a:t>
            </a:r>
            <a:br>
              <a:rPr lang="fr-FR"/>
            </a:br>
            <a:r>
              <a:rPr lang="fr-FR">
                <a:solidFill>
                  <a:schemeClr val="bg1"/>
                </a:solidFill>
              </a:rPr>
              <a:t>Les attendus</a:t>
            </a:r>
          </a:p>
        </p:txBody>
      </p:sp>
    </p:spTree>
    <p:extLst>
      <p:ext uri="{BB962C8B-B14F-4D97-AF65-F5344CB8AC3E}">
        <p14:creationId xmlns:p14="http://schemas.microsoft.com/office/powerpoint/2010/main" val="27772156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6214DF-73D6-4A5C-2E0E-31396BC8D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5154A-3923-030B-BFF1-A6A0071E2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Points de vigilance</a:t>
            </a:r>
          </a:p>
          <a:p>
            <a:pPr lvl="1"/>
            <a:r>
              <a:rPr lang="fr-FR">
                <a:solidFill>
                  <a:schemeClr val="bg1"/>
                </a:solidFill>
              </a:rPr>
              <a:t>Les points clés de l’étude sont</a:t>
            </a:r>
          </a:p>
          <a:p>
            <a:pPr lvl="2"/>
            <a:r>
              <a:rPr lang="fr-FR">
                <a:solidFill>
                  <a:schemeClr val="bg1"/>
                </a:solidFill>
              </a:rPr>
              <a:t>Les matrices de compatibilité VCO / GW / </a:t>
            </a:r>
            <a:r>
              <a:rPr lang="fr-FR" err="1">
                <a:solidFill>
                  <a:schemeClr val="bg1"/>
                </a:solidFill>
              </a:rPr>
              <a:t>Edges</a:t>
            </a:r>
            <a:r>
              <a:rPr lang="fr-FR">
                <a:solidFill>
                  <a:schemeClr val="bg1"/>
                </a:solidFill>
              </a:rPr>
              <a:t> tout au long de l’upgrade </a:t>
            </a:r>
            <a:r>
              <a:rPr lang="fr-FR" err="1">
                <a:solidFill>
                  <a:schemeClr val="bg1"/>
                </a:solidFill>
              </a:rPr>
              <a:t>path</a:t>
            </a:r>
            <a:endParaRPr lang="fr-FR">
              <a:solidFill>
                <a:schemeClr val="bg1"/>
              </a:solidFill>
            </a:endParaRPr>
          </a:p>
          <a:p>
            <a:pPr lvl="2"/>
            <a:r>
              <a:rPr lang="fr-FR">
                <a:solidFill>
                  <a:schemeClr val="bg1"/>
                </a:solidFill>
              </a:rPr>
              <a:t>Les notices End-of-life SW et HW</a:t>
            </a:r>
          </a:p>
          <a:p>
            <a:pPr lvl="2"/>
            <a:r>
              <a:rPr lang="fr-FR">
                <a:solidFill>
                  <a:schemeClr val="bg1"/>
                </a:solidFill>
              </a:rPr>
              <a:t>Le séquencement des opérations</a:t>
            </a:r>
          </a:p>
          <a:p>
            <a:pPr lvl="3"/>
            <a:r>
              <a:rPr lang="fr-FR">
                <a:solidFill>
                  <a:schemeClr val="bg1"/>
                </a:solidFill>
              </a:rPr>
              <a:t>Priorité à donner aux upgrades SW car « rapides » à faire dès signature du contrat</a:t>
            </a:r>
          </a:p>
          <a:p>
            <a:pPr lvl="3"/>
            <a:r>
              <a:rPr lang="fr-FR">
                <a:solidFill>
                  <a:schemeClr val="bg1"/>
                </a:solidFill>
              </a:rPr>
              <a:t>Remplacement HW à prévoir dans un second temps</a:t>
            </a:r>
          </a:p>
          <a:p>
            <a:pPr lvl="2"/>
            <a:endParaRPr lang="fr-FR">
              <a:solidFill>
                <a:schemeClr val="bg1"/>
              </a:solidFill>
            </a:endParaRPr>
          </a:p>
          <a:p>
            <a:pPr lvl="3"/>
            <a:endParaRPr lang="fr-FR">
              <a:solidFill>
                <a:schemeClr val="bg1"/>
              </a:solidFill>
            </a:endParaRPr>
          </a:p>
          <a:p>
            <a:pPr lvl="2"/>
            <a:endParaRPr lang="fr-FR">
              <a:solidFill>
                <a:schemeClr val="bg1"/>
              </a:solidFill>
            </a:endParaRPr>
          </a:p>
          <a:p>
            <a:endParaRPr lang="fr-FR"/>
          </a:p>
          <a:p>
            <a:pPr marL="0" lvl="2" indent="0">
              <a:buNone/>
            </a:pPr>
            <a:endParaRPr lang="fr-FR">
              <a:solidFill>
                <a:schemeClr val="bg1"/>
              </a:solidFill>
            </a:endParaRPr>
          </a:p>
          <a:p>
            <a:pPr lvl="1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C584A6-914C-A7D1-76BE-0E3CD8B3C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Sujet d’étude</a:t>
            </a:r>
            <a:br>
              <a:rPr lang="fr-FR"/>
            </a:br>
            <a:r>
              <a:rPr lang="fr-FR">
                <a:solidFill>
                  <a:schemeClr val="bg1"/>
                </a:solidFill>
              </a:rPr>
              <a:t>Les attendus</a:t>
            </a:r>
          </a:p>
        </p:txBody>
      </p:sp>
    </p:spTree>
    <p:extLst>
      <p:ext uri="{BB962C8B-B14F-4D97-AF65-F5344CB8AC3E}">
        <p14:creationId xmlns:p14="http://schemas.microsoft.com/office/powerpoint/2010/main" val="3351775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Q&amp;A</a:t>
            </a:r>
          </a:p>
          <a:p>
            <a:r>
              <a:rPr lang="fr-FR"/>
              <a:t> </a:t>
            </a:r>
          </a:p>
          <a:p>
            <a:pPr lvl="1"/>
            <a:r>
              <a:rPr lang="fr-FR">
                <a:solidFill>
                  <a:schemeClr val="bg1"/>
                </a:solidFill>
              </a:rPr>
              <a:t>Questions?</a:t>
            </a:r>
          </a:p>
          <a:p>
            <a:pPr lvl="1"/>
            <a:r>
              <a:rPr lang="fr-FR">
                <a:solidFill>
                  <a:schemeClr val="bg1"/>
                </a:solidFill>
              </a:rPr>
              <a:t>Remarques?</a:t>
            </a:r>
          </a:p>
        </p:txBody>
      </p:sp>
    </p:spTree>
    <p:extLst>
      <p:ext uri="{BB962C8B-B14F-4D97-AF65-F5344CB8AC3E}">
        <p14:creationId xmlns:p14="http://schemas.microsoft.com/office/powerpoint/2010/main" val="1364263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>
                <a:solidFill>
                  <a:schemeClr val="bg1"/>
                </a:solidFill>
              </a:rPr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306960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0FED06-1405-6923-132E-D14782ABE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281E2-F044-DB02-23A2-CD162E832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Release notes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/>
              <a:t>Autres liens utiles</a:t>
            </a:r>
          </a:p>
          <a:p>
            <a:r>
              <a:rPr lang="fr-FR" sz="1000" dirty="0">
                <a:solidFill>
                  <a:schemeClr val="bg1"/>
                </a:solidFill>
                <a:hlinkClick r:id="rId4"/>
              </a:rPr>
              <a:t>https://www.arista.com/en/support/product-documentation</a:t>
            </a:r>
            <a:r>
              <a:rPr lang="fr-FR" sz="1000" dirty="0">
                <a:solidFill>
                  <a:schemeClr val="bg1"/>
                </a:solidFill>
              </a:rPr>
              <a:t> </a:t>
            </a:r>
          </a:p>
          <a:p>
            <a:r>
              <a:rPr lang="fr-FR" sz="1000" dirty="0">
                <a:solidFill>
                  <a:schemeClr val="bg1"/>
                </a:solidFill>
                <a:hlinkClick r:id="rId5"/>
              </a:rPr>
              <a:t>https://arista.my.site.com/AristaCommunity/s/article/Product-Lifecycle-Updates-VeloCloud-Edges</a:t>
            </a:r>
            <a:endParaRPr lang="fr-FR" sz="1000" dirty="0">
              <a:solidFill>
                <a:schemeClr val="bg1"/>
              </a:solidFill>
            </a:endParaRPr>
          </a:p>
          <a:p>
            <a:r>
              <a:rPr lang="fr-FR" sz="1000" dirty="0">
                <a:solidFill>
                  <a:schemeClr val="bg1"/>
                </a:solidFill>
                <a:hlinkClick r:id="rId6"/>
              </a:rPr>
              <a:t>https://arista.my.site.com/AristaCommunity/s/article/VeloCloud-SD-WAN-Software-Versions-Recommended-Releases</a:t>
            </a:r>
            <a:r>
              <a:rPr lang="fr-FR" sz="1000" dirty="0">
                <a:solidFill>
                  <a:schemeClr val="bg1"/>
                </a:solidFill>
              </a:rPr>
              <a:t> 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lvl="2"/>
            <a:endParaRPr lang="fr-FR" dirty="0">
              <a:solidFill>
                <a:schemeClr val="bg1"/>
              </a:solidFill>
            </a:endParaRPr>
          </a:p>
          <a:p>
            <a:endParaRPr lang="fr-FR" dirty="0"/>
          </a:p>
          <a:p>
            <a:pPr marL="0" lvl="2" indent="0">
              <a:buNone/>
            </a:pPr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352AD4-188D-B553-396C-138196D5D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Annexe</a:t>
            </a:r>
            <a:br>
              <a:rPr lang="fr-FR"/>
            </a:br>
            <a:r>
              <a:rPr lang="fr-FR">
                <a:solidFill>
                  <a:schemeClr val="bg1"/>
                </a:solidFill>
              </a:rPr>
              <a:t>Les documents utiles</a:t>
            </a:r>
          </a:p>
        </p:txBody>
      </p:sp>
      <p:graphicFrame>
        <p:nvGraphicFramePr>
          <p:cNvPr id="5" name="Objet 4">
            <a:extLst>
              <a:ext uri="{FF2B5EF4-FFF2-40B4-BE49-F238E27FC236}">
                <a16:creationId xmlns:a16="http://schemas.microsoft.com/office/drawing/2014/main" id="{5C47CDD5-1332-4C5C-A191-CF2CE5B63F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1698390"/>
              </p:ext>
            </p:extLst>
          </p:nvPr>
        </p:nvGraphicFramePr>
        <p:xfrm>
          <a:off x="1611893" y="1584128"/>
          <a:ext cx="858746" cy="11114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7" imgW="5829257" imgH="7543800" progId="AcroExch.Document.DC">
                  <p:embed/>
                </p:oleObj>
              </mc:Choice>
              <mc:Fallback>
                <p:oleObj name="Acrobat Document" r:id="rId7" imgW="5829257" imgH="7543800" progId="AcroExch.Document.DC">
                  <p:embed/>
                  <p:pic>
                    <p:nvPicPr>
                      <p:cNvPr id="5" name="Objet 4">
                        <a:extLst>
                          <a:ext uri="{FF2B5EF4-FFF2-40B4-BE49-F238E27FC236}">
                            <a16:creationId xmlns:a16="http://schemas.microsoft.com/office/drawing/2014/main" id="{5C47CDD5-1332-4C5C-A191-CF2CE5B63F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11893" y="1584128"/>
                        <a:ext cx="858746" cy="11114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 5">
            <a:extLst>
              <a:ext uri="{FF2B5EF4-FFF2-40B4-BE49-F238E27FC236}">
                <a16:creationId xmlns:a16="http://schemas.microsoft.com/office/drawing/2014/main" id="{608A6A9E-502C-A5A0-34E6-6870572FF3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0081902"/>
              </p:ext>
            </p:extLst>
          </p:nvPr>
        </p:nvGraphicFramePr>
        <p:xfrm>
          <a:off x="2496864" y="1584129"/>
          <a:ext cx="847726" cy="10971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9" imgW="5829257" imgH="7543800" progId="AcroExch.Document.DC">
                  <p:embed/>
                </p:oleObj>
              </mc:Choice>
              <mc:Fallback>
                <p:oleObj name="Acrobat Document" r:id="rId9" imgW="5829257" imgH="7543800" progId="AcroExch.Document.DC">
                  <p:embed/>
                  <p:pic>
                    <p:nvPicPr>
                      <p:cNvPr id="6" name="Objet 5">
                        <a:extLst>
                          <a:ext uri="{FF2B5EF4-FFF2-40B4-BE49-F238E27FC236}">
                            <a16:creationId xmlns:a16="http://schemas.microsoft.com/office/drawing/2014/main" id="{608A6A9E-502C-A5A0-34E6-6870572FF3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496864" y="1584129"/>
                        <a:ext cx="847726" cy="10971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 6">
            <a:extLst>
              <a:ext uri="{FF2B5EF4-FFF2-40B4-BE49-F238E27FC236}">
                <a16:creationId xmlns:a16="http://schemas.microsoft.com/office/drawing/2014/main" id="{798FAE7F-D9F6-B413-7B48-830A4EBF49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5016700"/>
              </p:ext>
            </p:extLst>
          </p:nvPr>
        </p:nvGraphicFramePr>
        <p:xfrm>
          <a:off x="3378435" y="1584130"/>
          <a:ext cx="847725" cy="10971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11" imgW="5829257" imgH="7543800" progId="AcroExch.Document.DC">
                  <p:embed/>
                </p:oleObj>
              </mc:Choice>
              <mc:Fallback>
                <p:oleObj name="Acrobat Document" r:id="rId11" imgW="5829257" imgH="7543800" progId="AcroExch.Document.DC">
                  <p:embed/>
                  <p:pic>
                    <p:nvPicPr>
                      <p:cNvPr id="7" name="Objet 6">
                        <a:extLst>
                          <a:ext uri="{FF2B5EF4-FFF2-40B4-BE49-F238E27FC236}">
                            <a16:creationId xmlns:a16="http://schemas.microsoft.com/office/drawing/2014/main" id="{798FAE7F-D9F6-B413-7B48-830A4EBF49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378435" y="1584130"/>
                        <a:ext cx="847725" cy="10971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 7">
            <a:extLst>
              <a:ext uri="{FF2B5EF4-FFF2-40B4-BE49-F238E27FC236}">
                <a16:creationId xmlns:a16="http://schemas.microsoft.com/office/drawing/2014/main" id="{7A1C2871-608D-0D20-FF66-090D68F7D9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6551656"/>
              </p:ext>
            </p:extLst>
          </p:nvPr>
        </p:nvGraphicFramePr>
        <p:xfrm>
          <a:off x="4260005" y="1584324"/>
          <a:ext cx="846137" cy="1096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13" imgW="3545640" imgH="4593600" progId="AcroExch.Document.DC">
                  <p:embed/>
                </p:oleObj>
              </mc:Choice>
              <mc:Fallback>
                <p:oleObj name="Acrobat Document" r:id="rId13" imgW="3545640" imgH="4593600" progId="AcroExch.Document.DC">
                  <p:embed/>
                  <p:pic>
                    <p:nvPicPr>
                      <p:cNvPr id="8" name="Objet 7">
                        <a:extLst>
                          <a:ext uri="{FF2B5EF4-FFF2-40B4-BE49-F238E27FC236}">
                            <a16:creationId xmlns:a16="http://schemas.microsoft.com/office/drawing/2014/main" id="{7A1C2871-608D-0D20-FF66-090D68F7D9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260005" y="1584324"/>
                        <a:ext cx="846137" cy="1096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t 8">
            <a:extLst>
              <a:ext uri="{FF2B5EF4-FFF2-40B4-BE49-F238E27FC236}">
                <a16:creationId xmlns:a16="http://schemas.microsoft.com/office/drawing/2014/main" id="{999C9CC4-FF72-8F41-D29B-DC9AB1CB7E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599026"/>
              </p:ext>
            </p:extLst>
          </p:nvPr>
        </p:nvGraphicFramePr>
        <p:xfrm>
          <a:off x="5993765" y="1584325"/>
          <a:ext cx="847725" cy="1096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15" imgW="3545640" imgH="4593600" progId="AcroExch.Document.DC">
                  <p:embed/>
                </p:oleObj>
              </mc:Choice>
              <mc:Fallback>
                <p:oleObj name="Acrobat Document" r:id="rId15" imgW="3545640" imgH="4593600" progId="AcroExch.Document.DC">
                  <p:embed/>
                  <p:pic>
                    <p:nvPicPr>
                      <p:cNvPr id="9" name="Objet 8">
                        <a:extLst>
                          <a:ext uri="{FF2B5EF4-FFF2-40B4-BE49-F238E27FC236}">
                            <a16:creationId xmlns:a16="http://schemas.microsoft.com/office/drawing/2014/main" id="{999C9CC4-FF72-8F41-D29B-DC9AB1CB7E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993765" y="1584325"/>
                        <a:ext cx="847725" cy="1096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 9">
            <a:extLst>
              <a:ext uri="{FF2B5EF4-FFF2-40B4-BE49-F238E27FC236}">
                <a16:creationId xmlns:a16="http://schemas.microsoft.com/office/drawing/2014/main" id="{908452C3-D07B-42CF-5490-883FF7079B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6206511"/>
              </p:ext>
            </p:extLst>
          </p:nvPr>
        </p:nvGraphicFramePr>
        <p:xfrm>
          <a:off x="5124492" y="1584324"/>
          <a:ext cx="846413" cy="1096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17" imgW="3545640" imgH="4593600" progId="AcroExch.Document.DC">
                  <p:embed/>
                </p:oleObj>
              </mc:Choice>
              <mc:Fallback>
                <p:oleObj name="Acrobat Document" r:id="rId17" imgW="3545640" imgH="4593600" progId="AcroExch.Document.DC">
                  <p:embed/>
                  <p:pic>
                    <p:nvPicPr>
                      <p:cNvPr id="10" name="Objet 9">
                        <a:extLst>
                          <a:ext uri="{FF2B5EF4-FFF2-40B4-BE49-F238E27FC236}">
                            <a16:creationId xmlns:a16="http://schemas.microsoft.com/office/drawing/2014/main" id="{908452C3-D07B-42CF-5490-883FF7079B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124492" y="1584324"/>
                        <a:ext cx="846413" cy="1096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t 10">
            <a:extLst>
              <a:ext uri="{FF2B5EF4-FFF2-40B4-BE49-F238E27FC236}">
                <a16:creationId xmlns:a16="http://schemas.microsoft.com/office/drawing/2014/main" id="{8596B6A2-4324-AE41-49A6-F67517A963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5510969"/>
              </p:ext>
            </p:extLst>
          </p:nvPr>
        </p:nvGraphicFramePr>
        <p:xfrm>
          <a:off x="727060" y="1584129"/>
          <a:ext cx="858747" cy="11129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19" imgW="3545640" imgH="4593600" progId="AcroExch.Document.DC">
                  <p:embed/>
                </p:oleObj>
              </mc:Choice>
              <mc:Fallback>
                <p:oleObj name="Acrobat Document" r:id="rId19" imgW="3545640" imgH="4593600" progId="AcroExch.Document.DC">
                  <p:embed/>
                  <p:pic>
                    <p:nvPicPr>
                      <p:cNvPr id="11" name="Objet 10">
                        <a:extLst>
                          <a:ext uri="{FF2B5EF4-FFF2-40B4-BE49-F238E27FC236}">
                            <a16:creationId xmlns:a16="http://schemas.microsoft.com/office/drawing/2014/main" id="{8596B6A2-4324-AE41-49A6-F67517A963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27060" y="1584129"/>
                        <a:ext cx="858747" cy="11129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2573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Réseau WAN classique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Cheminement des paquets par IP destination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Les routeurs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Analysent l’entête IP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Extraient l’IP destination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Analysent leur table de routage pour déterminer le meilleur chemin pour l’IP </a:t>
            </a:r>
            <a:r>
              <a:rPr lang="fr-FR" dirty="0" err="1">
                <a:solidFill>
                  <a:schemeClr val="bg1"/>
                </a:solidFill>
              </a:rPr>
              <a:t>dest</a:t>
            </a:r>
            <a:endParaRPr lang="fr-FR" dirty="0">
              <a:solidFill>
                <a:schemeClr val="bg1"/>
              </a:solidFill>
            </a:endParaRPr>
          </a:p>
          <a:p>
            <a:pPr lvl="2"/>
            <a:r>
              <a:rPr lang="fr-FR" dirty="0">
                <a:solidFill>
                  <a:schemeClr val="bg1"/>
                </a:solidFill>
              </a:rPr>
              <a:t>Envoient le paquet via le chemin défini à l’étape précédente</a:t>
            </a: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r>
              <a:rPr lang="fr-FR" dirty="0">
                <a:solidFill>
                  <a:schemeClr val="bg1"/>
                </a:solidFill>
              </a:rPr>
              <a:t>Choix du chemin uniquement basé sur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l’IP destination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La disponibilité des chemins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/>
              <a:t>Réseau SD-WAN</a:t>
            </a:r>
          </a:p>
          <a:p>
            <a:pPr lvl="1"/>
            <a:r>
              <a:rPr lang="fr-FR">
                <a:solidFill>
                  <a:schemeClr val="bg1"/>
                </a:solidFill>
              </a:rPr>
              <a:t>SD-WAN signifie Software </a:t>
            </a:r>
            <a:r>
              <a:rPr lang="fr-FR" err="1">
                <a:solidFill>
                  <a:schemeClr val="bg1"/>
                </a:solidFill>
              </a:rPr>
              <a:t>Defined</a:t>
            </a:r>
            <a:r>
              <a:rPr lang="fr-FR">
                <a:solidFill>
                  <a:schemeClr val="bg1"/>
                </a:solidFill>
              </a:rPr>
              <a:t> WAN</a:t>
            </a:r>
          </a:p>
          <a:p>
            <a:pPr lvl="2"/>
            <a:r>
              <a:rPr lang="fr-FR">
                <a:solidFill>
                  <a:schemeClr val="bg1"/>
                </a:solidFill>
              </a:rPr>
              <a:t>Construction d’une table de routage comme sur les réseaux classiques</a:t>
            </a:r>
          </a:p>
          <a:p>
            <a:pPr lvl="2"/>
            <a:r>
              <a:rPr lang="fr-FR">
                <a:solidFill>
                  <a:schemeClr val="bg1"/>
                </a:solidFill>
              </a:rPr>
              <a:t>Configuration d’un jeu de règles appelées « Business </a:t>
            </a:r>
            <a:r>
              <a:rPr lang="fr-FR" err="1">
                <a:solidFill>
                  <a:schemeClr val="bg1"/>
                </a:solidFill>
              </a:rPr>
              <a:t>policies</a:t>
            </a:r>
            <a:r>
              <a:rPr lang="fr-FR">
                <a:solidFill>
                  <a:schemeClr val="bg1"/>
                </a:solidFill>
              </a:rPr>
              <a:t> »</a:t>
            </a:r>
          </a:p>
          <a:p>
            <a:pPr lvl="3"/>
            <a:r>
              <a:rPr lang="fr-FR">
                <a:solidFill>
                  <a:schemeClr val="bg1"/>
                </a:solidFill>
              </a:rPr>
              <a:t>« match » des critères réseaux et/ou Applicatifs (IP </a:t>
            </a:r>
            <a:r>
              <a:rPr lang="fr-FR" err="1">
                <a:solidFill>
                  <a:schemeClr val="bg1"/>
                </a:solidFill>
              </a:rPr>
              <a:t>dest</a:t>
            </a:r>
            <a:r>
              <a:rPr lang="fr-FR">
                <a:solidFill>
                  <a:schemeClr val="bg1"/>
                </a:solidFill>
              </a:rPr>
              <a:t>, IP src, application, etc.)</a:t>
            </a:r>
          </a:p>
          <a:p>
            <a:pPr lvl="3"/>
            <a:r>
              <a:rPr lang="fr-FR">
                <a:solidFill>
                  <a:schemeClr val="bg1"/>
                </a:solidFill>
              </a:rPr>
              <a:t>« check » la qualité et la charge des liens disponibles</a:t>
            </a:r>
          </a:p>
          <a:p>
            <a:pPr lvl="3"/>
            <a:r>
              <a:rPr lang="fr-FR">
                <a:solidFill>
                  <a:schemeClr val="bg1"/>
                </a:solidFill>
              </a:rPr>
              <a:t>Définit dynamiquement des préférences de chemin en fonction de ces critères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Préambule</a:t>
            </a:r>
            <a:br>
              <a:rPr lang="fr-FR"/>
            </a:br>
            <a:r>
              <a:rPr lang="fr-FR">
                <a:solidFill>
                  <a:schemeClr val="bg1"/>
                </a:solidFill>
              </a:rPr>
              <a:t>Concept de SD-WAN</a:t>
            </a:r>
          </a:p>
        </p:txBody>
      </p:sp>
    </p:spTree>
    <p:extLst>
      <p:ext uri="{BB962C8B-B14F-4D97-AF65-F5344CB8AC3E}">
        <p14:creationId xmlns:p14="http://schemas.microsoft.com/office/powerpoint/2010/main" val="353445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8D5BA4-A1DB-E3F9-DADE-E4C9EAC0D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3423F59-50E0-C221-077C-915FB3C608B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SD–WAN </a:t>
            </a:r>
            <a:r>
              <a:rPr lang="fr-FR" err="1"/>
              <a:t>Velocloud</a:t>
            </a:r>
            <a:endParaRPr lang="fr-FR"/>
          </a:p>
          <a:p>
            <a:pPr lvl="1"/>
            <a:r>
              <a:rPr lang="fr-FR">
                <a:solidFill>
                  <a:schemeClr val="bg1"/>
                </a:solidFill>
              </a:rPr>
              <a:t>Présentation de la solution</a:t>
            </a:r>
            <a:br>
              <a:rPr lang="fr-FR">
                <a:solidFill>
                  <a:schemeClr val="bg1"/>
                </a:solidFill>
              </a:rPr>
            </a:b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5471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C7D024-27A2-A79E-13A1-FE297579A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A033F-E00B-B5A6-A0A3-92488F90B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Principaux composants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Trois éléments clés dans la solution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Les </a:t>
            </a:r>
            <a:r>
              <a:rPr lang="fr-FR" dirty="0" err="1">
                <a:solidFill>
                  <a:schemeClr val="bg1"/>
                </a:solidFill>
              </a:rPr>
              <a:t>edges</a:t>
            </a:r>
            <a:endParaRPr lang="fr-FR" dirty="0">
              <a:solidFill>
                <a:schemeClr val="bg1"/>
              </a:solidFill>
            </a:endParaRPr>
          </a:p>
          <a:p>
            <a:pPr lvl="3"/>
            <a:r>
              <a:rPr lang="fr-FR" dirty="0">
                <a:solidFill>
                  <a:schemeClr val="bg1"/>
                </a:solidFill>
              </a:rPr>
              <a:t>Equipements de routage SD-WAN installés chez les clients</a:t>
            </a:r>
          </a:p>
          <a:p>
            <a:pPr lvl="3"/>
            <a:r>
              <a:rPr lang="fr-FR" dirty="0">
                <a:solidFill>
                  <a:schemeClr val="bg1"/>
                </a:solidFill>
              </a:rPr>
              <a:t>Gèrent le transit LAN </a:t>
            </a:r>
            <a:r>
              <a:rPr lang="fr-FR" dirty="0">
                <a:solidFill>
                  <a:schemeClr val="bg1"/>
                </a:solidFill>
                <a:sym typeface="Wingdings" panose="05000000000000000000" pitchFamily="2" charset="2"/>
              </a:rPr>
              <a:t> SD-WAN</a:t>
            </a:r>
            <a:endParaRPr lang="fr-FR" dirty="0">
              <a:solidFill>
                <a:schemeClr val="bg1"/>
              </a:solidFill>
            </a:endParaRPr>
          </a:p>
          <a:p>
            <a:pPr lvl="3"/>
            <a:endParaRPr lang="fr-FR" dirty="0">
              <a:solidFill>
                <a:schemeClr val="bg1"/>
              </a:solidFill>
            </a:endParaRPr>
          </a:p>
          <a:p>
            <a:pPr lvl="2"/>
            <a:r>
              <a:rPr lang="fr-FR" dirty="0">
                <a:solidFill>
                  <a:schemeClr val="bg1"/>
                </a:solidFill>
              </a:rPr>
              <a:t>Les </a:t>
            </a:r>
            <a:r>
              <a:rPr lang="fr-FR" dirty="0" err="1">
                <a:solidFill>
                  <a:schemeClr val="bg1"/>
                </a:solidFill>
              </a:rPr>
              <a:t>Gateways</a:t>
            </a:r>
            <a:endParaRPr lang="fr-FR" dirty="0">
              <a:solidFill>
                <a:schemeClr val="bg1"/>
              </a:solidFill>
            </a:endParaRPr>
          </a:p>
          <a:p>
            <a:pPr lvl="3"/>
            <a:r>
              <a:rPr lang="fr-FR" dirty="0">
                <a:solidFill>
                  <a:schemeClr val="bg1"/>
                </a:solidFill>
              </a:rPr>
              <a:t>Machines virtuelles à fonctionnalités orientées réseau (VNF  - </a:t>
            </a:r>
            <a:r>
              <a:rPr lang="fr-FR" dirty="0" err="1">
                <a:solidFill>
                  <a:schemeClr val="bg1"/>
                </a:solidFill>
              </a:rPr>
              <a:t>virtual</a:t>
            </a:r>
            <a:r>
              <a:rPr lang="fr-FR" dirty="0">
                <a:solidFill>
                  <a:schemeClr val="bg1"/>
                </a:solidFill>
              </a:rPr>
              <a:t> network </a:t>
            </a:r>
            <a:r>
              <a:rPr lang="fr-FR" dirty="0" err="1">
                <a:solidFill>
                  <a:schemeClr val="bg1"/>
                </a:solidFill>
              </a:rPr>
              <a:t>functions</a:t>
            </a:r>
            <a:r>
              <a:rPr lang="fr-FR" dirty="0">
                <a:solidFill>
                  <a:schemeClr val="bg1"/>
                </a:solidFill>
              </a:rPr>
              <a:t>)</a:t>
            </a:r>
          </a:p>
          <a:p>
            <a:pPr lvl="3"/>
            <a:r>
              <a:rPr lang="fr-FR" dirty="0">
                <a:solidFill>
                  <a:schemeClr val="bg1"/>
                </a:solidFill>
              </a:rPr>
              <a:t>Récupèrent et consolident les tables de routage de chaque </a:t>
            </a:r>
            <a:r>
              <a:rPr lang="fr-FR" dirty="0" err="1">
                <a:solidFill>
                  <a:schemeClr val="bg1"/>
                </a:solidFill>
              </a:rPr>
              <a:t>edge</a:t>
            </a:r>
            <a:r>
              <a:rPr lang="fr-FR" dirty="0">
                <a:solidFill>
                  <a:schemeClr val="bg1"/>
                </a:solidFill>
              </a:rPr>
              <a:t> </a:t>
            </a:r>
          </a:p>
          <a:p>
            <a:pPr lvl="3"/>
            <a:r>
              <a:rPr lang="fr-FR" dirty="0">
                <a:solidFill>
                  <a:schemeClr val="bg1"/>
                </a:solidFill>
              </a:rPr>
              <a:t>Renseignent les </a:t>
            </a:r>
            <a:r>
              <a:rPr lang="fr-FR" dirty="0" err="1">
                <a:solidFill>
                  <a:schemeClr val="bg1"/>
                </a:solidFill>
              </a:rPr>
              <a:t>edges</a:t>
            </a:r>
            <a:r>
              <a:rPr lang="fr-FR" dirty="0">
                <a:solidFill>
                  <a:schemeClr val="bg1"/>
                </a:solidFill>
              </a:rPr>
              <a:t> sur la disponibilité des chemins vers un site et/ou un service distant</a:t>
            </a: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2"/>
            <a:r>
              <a:rPr lang="fr-FR" dirty="0">
                <a:solidFill>
                  <a:schemeClr val="bg1"/>
                </a:solidFill>
              </a:rPr>
              <a:t>L’orchestrateur nommé VCO ou VECO (VeloCloud Edge Cloud </a:t>
            </a:r>
            <a:r>
              <a:rPr lang="fr-FR" dirty="0" err="1">
                <a:solidFill>
                  <a:schemeClr val="bg1"/>
                </a:solidFill>
              </a:rPr>
              <a:t>Orchestrator</a:t>
            </a:r>
            <a:r>
              <a:rPr lang="fr-FR" dirty="0">
                <a:solidFill>
                  <a:schemeClr val="bg1"/>
                </a:solidFill>
              </a:rPr>
              <a:t>)</a:t>
            </a:r>
          </a:p>
          <a:p>
            <a:pPr lvl="3"/>
            <a:r>
              <a:rPr lang="fr-FR" dirty="0">
                <a:solidFill>
                  <a:schemeClr val="bg1"/>
                </a:solidFill>
              </a:rPr>
              <a:t>Serveur de management centralisé de la solution</a:t>
            </a:r>
          </a:p>
          <a:p>
            <a:pPr lvl="3"/>
            <a:r>
              <a:rPr lang="fr-FR" dirty="0" err="1">
                <a:solidFill>
                  <a:schemeClr val="bg1"/>
                </a:solidFill>
              </a:rPr>
              <a:t>WebUI</a:t>
            </a:r>
            <a:r>
              <a:rPr lang="fr-FR" dirty="0">
                <a:solidFill>
                  <a:schemeClr val="bg1"/>
                </a:solidFill>
              </a:rPr>
              <a:t> + API</a:t>
            </a:r>
          </a:p>
          <a:p>
            <a:pPr lvl="3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B04BF6-502B-E758-AD9C-4D9FE3B46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SD-WAN </a:t>
            </a:r>
            <a:r>
              <a:rPr lang="fr-FR" err="1"/>
              <a:t>Velocloud</a:t>
            </a:r>
            <a:br>
              <a:rPr lang="fr-FR"/>
            </a:br>
            <a:r>
              <a:rPr lang="fr-FR">
                <a:solidFill>
                  <a:schemeClr val="bg1"/>
                </a:solidFill>
              </a:rPr>
              <a:t>Présentation de la solution</a:t>
            </a:r>
          </a:p>
        </p:txBody>
      </p:sp>
    </p:spTree>
    <p:extLst>
      <p:ext uri="{BB962C8B-B14F-4D97-AF65-F5344CB8AC3E}">
        <p14:creationId xmlns:p14="http://schemas.microsoft.com/office/powerpoint/2010/main" val="46835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3D09F8-FA1E-F538-E4C0-421D555FB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D23A7-1F6E-81E6-C7E8-514DC174A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Images logicielles</a:t>
            </a:r>
          </a:p>
          <a:p>
            <a:pPr lvl="1"/>
            <a:r>
              <a:rPr lang="fr-FR">
                <a:solidFill>
                  <a:schemeClr val="bg1"/>
                </a:solidFill>
              </a:rPr>
              <a:t>Versions déclinées en</a:t>
            </a:r>
          </a:p>
          <a:p>
            <a:pPr lvl="2"/>
            <a:r>
              <a:rPr lang="fr-FR">
                <a:solidFill>
                  <a:schemeClr val="bg1"/>
                </a:solidFill>
              </a:rPr>
              <a:t>Release majeure (major release)</a:t>
            </a:r>
          </a:p>
          <a:p>
            <a:pPr lvl="2"/>
            <a:r>
              <a:rPr lang="fr-FR">
                <a:solidFill>
                  <a:schemeClr val="bg1"/>
                </a:solidFill>
              </a:rPr>
              <a:t>Release mineure (minor code train)</a:t>
            </a:r>
          </a:p>
          <a:p>
            <a:pPr lvl="2"/>
            <a:r>
              <a:rPr lang="fr-FR">
                <a:solidFill>
                  <a:schemeClr val="bg1"/>
                </a:solidFill>
              </a:rPr>
              <a:t>Release maintenance (maintenance release)</a:t>
            </a:r>
          </a:p>
          <a:p>
            <a:pPr lvl="2"/>
            <a:endParaRPr lang="fr-FR">
              <a:solidFill>
                <a:schemeClr val="bg1"/>
              </a:solidFill>
            </a:endParaRPr>
          </a:p>
          <a:p>
            <a:pPr lvl="1"/>
            <a:r>
              <a:rPr lang="fr-FR">
                <a:solidFill>
                  <a:schemeClr val="bg1"/>
                </a:solidFill>
              </a:rPr>
              <a:t>Deux options de support des versions</a:t>
            </a:r>
          </a:p>
          <a:p>
            <a:pPr lvl="2"/>
            <a:r>
              <a:rPr lang="fr-FR">
                <a:solidFill>
                  <a:schemeClr val="bg1"/>
                </a:solidFill>
              </a:rPr>
              <a:t>STS (short </a:t>
            </a:r>
            <a:r>
              <a:rPr lang="fr-FR" err="1">
                <a:solidFill>
                  <a:schemeClr val="bg1"/>
                </a:solidFill>
              </a:rPr>
              <a:t>term</a:t>
            </a:r>
            <a:r>
              <a:rPr lang="fr-FR">
                <a:solidFill>
                  <a:schemeClr val="bg1"/>
                </a:solidFill>
              </a:rPr>
              <a:t> support): versions « courte durée » apportant des correctifs urgents et/ou le support de nouvelles </a:t>
            </a:r>
            <a:r>
              <a:rPr lang="fr-FR" err="1">
                <a:solidFill>
                  <a:schemeClr val="bg1"/>
                </a:solidFill>
              </a:rPr>
              <a:t>plate-formes</a:t>
            </a:r>
            <a:r>
              <a:rPr lang="fr-FR">
                <a:solidFill>
                  <a:schemeClr val="bg1"/>
                </a:solidFill>
              </a:rPr>
              <a:t> ou fonctionnalités</a:t>
            </a:r>
          </a:p>
          <a:p>
            <a:pPr lvl="2"/>
            <a:r>
              <a:rPr lang="fr-FR">
                <a:solidFill>
                  <a:schemeClr val="bg1"/>
                </a:solidFill>
              </a:rPr>
              <a:t>LTS (long </a:t>
            </a:r>
            <a:r>
              <a:rPr lang="fr-FR" err="1">
                <a:solidFill>
                  <a:schemeClr val="bg1"/>
                </a:solidFill>
              </a:rPr>
              <a:t>term</a:t>
            </a:r>
            <a:r>
              <a:rPr lang="fr-FR">
                <a:solidFill>
                  <a:schemeClr val="bg1"/>
                </a:solidFill>
              </a:rPr>
              <a:t> support): versions jugées stables et supportées sur le long terme</a:t>
            </a:r>
          </a:p>
          <a:p>
            <a:pPr lvl="1"/>
            <a:endParaRPr lang="fr-FR">
              <a:solidFill>
                <a:schemeClr val="bg1"/>
              </a:solidFill>
            </a:endParaRPr>
          </a:p>
          <a:p>
            <a:pPr lvl="1"/>
            <a:endParaRPr lang="fr-FR">
              <a:solidFill>
                <a:schemeClr val="bg1"/>
              </a:solidFill>
            </a:endParaRPr>
          </a:p>
          <a:p>
            <a:pPr lvl="1"/>
            <a:endParaRPr lang="fr-FR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E842EC-EF3D-C0C7-C5A6-17C713F6B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SD-WAN </a:t>
            </a:r>
            <a:r>
              <a:rPr lang="fr-FR" err="1"/>
              <a:t>Velocloud</a:t>
            </a:r>
            <a:br>
              <a:rPr lang="fr-FR"/>
            </a:br>
            <a:r>
              <a:rPr lang="fr-FR">
                <a:solidFill>
                  <a:schemeClr val="bg1"/>
                </a:solidFill>
              </a:rPr>
              <a:t>Présentation de la solution</a:t>
            </a:r>
          </a:p>
        </p:txBody>
      </p:sp>
    </p:spTree>
    <p:extLst>
      <p:ext uri="{BB962C8B-B14F-4D97-AF65-F5344CB8AC3E}">
        <p14:creationId xmlns:p14="http://schemas.microsoft.com/office/powerpoint/2010/main" val="2458747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81A43D-08CD-8074-70C3-2550E9A7B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F4EA935-CF7C-EC5B-2743-80762002739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SD–WAN </a:t>
            </a:r>
            <a:r>
              <a:rPr lang="fr-FR" err="1"/>
              <a:t>Velocloud</a:t>
            </a:r>
            <a:endParaRPr lang="fr-FR"/>
          </a:p>
          <a:p>
            <a:pPr lvl="1"/>
            <a:r>
              <a:rPr lang="fr-FR">
                <a:solidFill>
                  <a:schemeClr val="bg1"/>
                </a:solidFill>
              </a:rPr>
              <a:t>Gestion des parcs clients</a:t>
            </a:r>
            <a:br>
              <a:rPr lang="fr-FR">
                <a:solidFill>
                  <a:schemeClr val="bg1"/>
                </a:solidFill>
              </a:rPr>
            </a:br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513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0EB0EF-FF34-C5D5-2C49-41B7D6C1A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4E25C-1CF4-0E16-FD6D-6B3E4BF6A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Points clés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Version déployée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Dernière version LTS sur chaque composant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Support assuré sur les deux dernières versions LTS pour gérer la période d’upgrade</a:t>
            </a:r>
          </a:p>
          <a:p>
            <a:pPr lvl="2"/>
            <a:endParaRPr lang="fr-FR" dirty="0">
              <a:solidFill>
                <a:schemeClr val="bg1"/>
              </a:solidFill>
            </a:endParaRPr>
          </a:p>
          <a:p>
            <a:pPr lvl="1"/>
            <a:r>
              <a:rPr lang="fr-FR" dirty="0">
                <a:solidFill>
                  <a:schemeClr val="bg1"/>
                </a:solidFill>
              </a:rPr>
              <a:t>Hardware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Pas d’équipements end-of-life en service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Information remontée au client pour tout composant qui sera </a:t>
            </a:r>
            <a:r>
              <a:rPr lang="fr-FR" dirty="0" err="1">
                <a:solidFill>
                  <a:schemeClr val="bg1"/>
                </a:solidFill>
              </a:rPr>
              <a:t>EoL</a:t>
            </a:r>
            <a:r>
              <a:rPr lang="fr-FR" dirty="0">
                <a:solidFill>
                  <a:schemeClr val="bg1"/>
                </a:solidFill>
              </a:rPr>
              <a:t> dans </a:t>
            </a:r>
            <a:r>
              <a:rPr lang="fr-FR">
                <a:solidFill>
                  <a:schemeClr val="bg1"/>
                </a:solidFill>
              </a:rPr>
              <a:t>les 24 </a:t>
            </a:r>
            <a:r>
              <a:rPr lang="fr-FR" dirty="0">
                <a:solidFill>
                  <a:schemeClr val="bg1"/>
                </a:solidFill>
              </a:rPr>
              <a:t>mois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6484CF-CC02-0E49-975A-CE1355F4D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Contrats et services </a:t>
            </a:r>
            <a:br>
              <a:rPr lang="fr-FR"/>
            </a:br>
            <a:r>
              <a:rPr lang="fr-FR">
                <a:solidFill>
                  <a:schemeClr val="bg1"/>
                </a:solidFill>
              </a:rPr>
              <a:t>Gestion des clients Orange</a:t>
            </a:r>
          </a:p>
        </p:txBody>
      </p:sp>
    </p:spTree>
    <p:extLst>
      <p:ext uri="{BB962C8B-B14F-4D97-AF65-F5344CB8AC3E}">
        <p14:creationId xmlns:p14="http://schemas.microsoft.com/office/powerpoint/2010/main" val="15641377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86CBF7-B812-1A2F-51E8-E83E319C26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12EECF-64E9-1B7B-5755-99B68F533A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SD–WAN </a:t>
            </a:r>
            <a:r>
              <a:rPr lang="fr-FR" err="1"/>
              <a:t>Velocloud</a:t>
            </a:r>
            <a:endParaRPr lang="fr-FR"/>
          </a:p>
          <a:p>
            <a:pPr lvl="1"/>
            <a:r>
              <a:rPr lang="fr-FR">
                <a:solidFill>
                  <a:schemeClr val="bg1"/>
                </a:solidFill>
              </a:rPr>
              <a:t>Cas d’usage</a:t>
            </a:r>
          </a:p>
        </p:txBody>
      </p:sp>
    </p:spTree>
    <p:extLst>
      <p:ext uri="{BB962C8B-B14F-4D97-AF65-F5344CB8AC3E}">
        <p14:creationId xmlns:p14="http://schemas.microsoft.com/office/powerpoint/2010/main" val="14083300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6039A7-99E7-46F2-0FBA-672988190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DEB61-7B23-558A-EE4F-307C340F0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Contexte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Client déjà équipé d’une solution </a:t>
            </a:r>
            <a:r>
              <a:rPr lang="fr-FR" dirty="0" err="1">
                <a:solidFill>
                  <a:schemeClr val="bg1"/>
                </a:solidFill>
              </a:rPr>
              <a:t>Velocloud</a:t>
            </a:r>
            <a:endParaRPr lang="fr-FR" dirty="0">
              <a:solidFill>
                <a:schemeClr val="bg1"/>
              </a:solidFill>
            </a:endParaRPr>
          </a:p>
          <a:p>
            <a:pPr lvl="2"/>
            <a:r>
              <a:rPr lang="fr-FR" dirty="0">
                <a:solidFill>
                  <a:schemeClr val="bg1"/>
                </a:solidFill>
              </a:rPr>
              <a:t>Satisfait de la solution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Pas satisfait du service de son intégrateur actuel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Parc actuel</a:t>
            </a:r>
          </a:p>
          <a:p>
            <a:pPr lvl="3"/>
            <a:r>
              <a:rPr lang="fr-FR" dirty="0">
                <a:solidFill>
                  <a:schemeClr val="bg1"/>
                </a:solidFill>
              </a:rPr>
              <a:t>80 </a:t>
            </a:r>
            <a:r>
              <a:rPr lang="fr-FR" dirty="0" err="1">
                <a:solidFill>
                  <a:schemeClr val="bg1"/>
                </a:solidFill>
              </a:rPr>
              <a:t>edges</a:t>
            </a:r>
            <a:r>
              <a:rPr lang="fr-FR" dirty="0">
                <a:solidFill>
                  <a:schemeClr val="bg1"/>
                </a:solidFill>
              </a:rPr>
              <a:t> 840 en version 4.2.2</a:t>
            </a:r>
          </a:p>
          <a:p>
            <a:pPr lvl="3"/>
            <a:r>
              <a:rPr lang="fr-FR" dirty="0">
                <a:solidFill>
                  <a:schemeClr val="bg1"/>
                </a:solidFill>
              </a:rPr>
              <a:t>10 </a:t>
            </a:r>
            <a:r>
              <a:rPr lang="fr-FR" dirty="0" err="1">
                <a:solidFill>
                  <a:schemeClr val="bg1"/>
                </a:solidFill>
              </a:rPr>
              <a:t>edges</a:t>
            </a:r>
            <a:r>
              <a:rPr lang="fr-FR" dirty="0">
                <a:solidFill>
                  <a:schemeClr val="bg1"/>
                </a:solidFill>
              </a:rPr>
              <a:t> 680 en version 5.0.0</a:t>
            </a:r>
          </a:p>
          <a:p>
            <a:pPr lvl="3"/>
            <a:r>
              <a:rPr lang="fr-FR" dirty="0">
                <a:solidFill>
                  <a:schemeClr val="bg1"/>
                </a:solidFill>
              </a:rPr>
              <a:t>4 </a:t>
            </a:r>
            <a:r>
              <a:rPr lang="fr-FR" dirty="0" err="1">
                <a:solidFill>
                  <a:schemeClr val="bg1"/>
                </a:solidFill>
              </a:rPr>
              <a:t>Gateways</a:t>
            </a:r>
            <a:r>
              <a:rPr lang="fr-FR" dirty="0">
                <a:solidFill>
                  <a:schemeClr val="bg1"/>
                </a:solidFill>
              </a:rPr>
              <a:t> en version 5.0.1</a:t>
            </a:r>
          </a:p>
          <a:p>
            <a:pPr lvl="3"/>
            <a:r>
              <a:rPr lang="fr-FR" dirty="0">
                <a:solidFill>
                  <a:schemeClr val="bg1"/>
                </a:solidFill>
              </a:rPr>
              <a:t>1 VCO en version 5.2.3</a:t>
            </a:r>
          </a:p>
          <a:p>
            <a:pPr lvl="2"/>
            <a:endParaRPr lang="fr-FR" dirty="0">
              <a:solidFill>
                <a:schemeClr val="bg1"/>
              </a:solidFill>
            </a:endParaRPr>
          </a:p>
          <a:p>
            <a:pPr lvl="2"/>
            <a:endParaRPr lang="fr-FR" dirty="0">
              <a:solidFill>
                <a:schemeClr val="bg1"/>
              </a:solidFill>
            </a:endParaRPr>
          </a:p>
          <a:p>
            <a:pPr lvl="2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92269D-ED48-112F-CEDE-C79690545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Sujet d’étude</a:t>
            </a:r>
            <a:br>
              <a:rPr lang="fr-FR"/>
            </a:br>
            <a:r>
              <a:rPr lang="fr-FR">
                <a:solidFill>
                  <a:schemeClr val="bg1"/>
                </a:solidFill>
              </a:rPr>
              <a:t>Appel d’offres pour un client déjà partiellement équipé</a:t>
            </a:r>
          </a:p>
        </p:txBody>
      </p:sp>
    </p:spTree>
    <p:extLst>
      <p:ext uri="{BB962C8B-B14F-4D97-AF65-F5344CB8AC3E}">
        <p14:creationId xmlns:p14="http://schemas.microsoft.com/office/powerpoint/2010/main" val="2328534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R Brest Practice">
  <a:themeElements>
    <a:clrScheme name="Orange WHT Secondary">
      <a:dk1>
        <a:srgbClr val="000000"/>
      </a:dk1>
      <a:lt1>
        <a:srgbClr val="FFFFFF"/>
      </a:lt1>
      <a:dk2>
        <a:srgbClr val="8F8F8F"/>
      </a:dk2>
      <a:lt2>
        <a:srgbClr val="FF7900"/>
      </a:lt2>
      <a:accent1>
        <a:srgbClr val="FF7900"/>
      </a:accent1>
      <a:accent2>
        <a:srgbClr val="4BB4E6"/>
      </a:accent2>
      <a:accent3>
        <a:srgbClr val="50BE87"/>
      </a:accent3>
      <a:accent4>
        <a:srgbClr val="FFB4E6"/>
      </a:accent4>
      <a:accent5>
        <a:srgbClr val="A885D8"/>
      </a:accent5>
      <a:accent6>
        <a:srgbClr val="FFD200"/>
      </a:accent6>
      <a:hlink>
        <a:srgbClr val="FF7900"/>
      </a:hlink>
      <a:folHlink>
        <a:srgbClr val="FF7900"/>
      </a:folHlink>
    </a:clrScheme>
    <a:fontScheme name="Orange">
      <a:majorFont>
        <a:latin typeface="Helvetica 75 Bold"/>
        <a:ea typeface=""/>
        <a:cs typeface=""/>
      </a:majorFont>
      <a:minorFont>
        <a:latin typeface="Helvetica 75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>
            <a:solidFill>
              <a:srgbClr val="000000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R_template_Fond_noir.potx" id="{9B25C8A4-EB9F-434D-BCB0-7D817CD3410B}" vid="{1B4473EC-2387-4861-A0A1-C4489625DAF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range BLK Core">
      <a:dk1>
        <a:srgbClr val="FFFFFF"/>
      </a:dk1>
      <a:lt1>
        <a:srgbClr val="000000"/>
      </a:lt1>
      <a:dk2>
        <a:srgbClr val="8F8F8F"/>
      </a:dk2>
      <a:lt2>
        <a:srgbClr val="FF7900"/>
      </a:lt2>
      <a:accent1>
        <a:srgbClr val="FF7900"/>
      </a:accent1>
      <a:accent2>
        <a:srgbClr val="FFFFFF"/>
      </a:accent2>
      <a:accent3>
        <a:srgbClr val="595959"/>
      </a:accent3>
      <a:accent4>
        <a:srgbClr val="8F8F8F"/>
      </a:accent4>
      <a:accent5>
        <a:srgbClr val="D6D6D6"/>
      </a:accent5>
      <a:accent6>
        <a:srgbClr val="595959"/>
      </a:accent6>
      <a:hlink>
        <a:srgbClr val="FF7900"/>
      </a:hlink>
      <a:folHlink>
        <a:srgbClr val="FF79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range WHT Secondary">
    <a:dk1>
      <a:srgbClr val="000000"/>
    </a:dk1>
    <a:lt1>
      <a:srgbClr val="FFFFFF"/>
    </a:lt1>
    <a:dk2>
      <a:srgbClr val="8F8F8F"/>
    </a:dk2>
    <a:lt2>
      <a:srgbClr val="FF7900"/>
    </a:lt2>
    <a:accent1>
      <a:srgbClr val="FF7900"/>
    </a:accent1>
    <a:accent2>
      <a:srgbClr val="4BB4E6"/>
    </a:accent2>
    <a:accent3>
      <a:srgbClr val="50BE87"/>
    </a:accent3>
    <a:accent4>
      <a:srgbClr val="FFB4E6"/>
    </a:accent4>
    <a:accent5>
      <a:srgbClr val="A885D8"/>
    </a:accent5>
    <a:accent6>
      <a:srgbClr val="FFD200"/>
    </a:accent6>
    <a:hlink>
      <a:srgbClr val="FF7900"/>
    </a:hlink>
    <a:folHlink>
      <a:srgbClr val="FF7900"/>
    </a:folHlink>
  </a:clrScheme>
</a:themeOverride>
</file>

<file path=ppt/theme/themeOverride10.xml><?xml version="1.0" encoding="utf-8"?>
<a:themeOverride xmlns:a="http://schemas.openxmlformats.org/drawingml/2006/main">
  <a:clrScheme name="Orange WHT Secondary">
    <a:dk1>
      <a:srgbClr val="000000"/>
    </a:dk1>
    <a:lt1>
      <a:srgbClr val="FFFFFF"/>
    </a:lt1>
    <a:dk2>
      <a:srgbClr val="8F8F8F"/>
    </a:dk2>
    <a:lt2>
      <a:srgbClr val="FF7900"/>
    </a:lt2>
    <a:accent1>
      <a:srgbClr val="FF7900"/>
    </a:accent1>
    <a:accent2>
      <a:srgbClr val="4BB4E6"/>
    </a:accent2>
    <a:accent3>
      <a:srgbClr val="50BE87"/>
    </a:accent3>
    <a:accent4>
      <a:srgbClr val="FFB4E6"/>
    </a:accent4>
    <a:accent5>
      <a:srgbClr val="A885D8"/>
    </a:accent5>
    <a:accent6>
      <a:srgbClr val="FFD200"/>
    </a:accent6>
    <a:hlink>
      <a:srgbClr val="FF7900"/>
    </a:hlink>
    <a:folHlink>
      <a:srgbClr val="FF7900"/>
    </a:folHlink>
  </a:clrScheme>
</a:themeOverride>
</file>

<file path=ppt/theme/themeOverride11.xml><?xml version="1.0" encoding="utf-8"?>
<a:themeOverride xmlns:a="http://schemas.openxmlformats.org/drawingml/2006/main">
  <a:clrScheme name="Orange WHT Secondary">
    <a:dk1>
      <a:srgbClr val="000000"/>
    </a:dk1>
    <a:lt1>
      <a:srgbClr val="FFFFFF"/>
    </a:lt1>
    <a:dk2>
      <a:srgbClr val="8F8F8F"/>
    </a:dk2>
    <a:lt2>
      <a:srgbClr val="FF7900"/>
    </a:lt2>
    <a:accent1>
      <a:srgbClr val="FF7900"/>
    </a:accent1>
    <a:accent2>
      <a:srgbClr val="4BB4E6"/>
    </a:accent2>
    <a:accent3>
      <a:srgbClr val="50BE87"/>
    </a:accent3>
    <a:accent4>
      <a:srgbClr val="FFB4E6"/>
    </a:accent4>
    <a:accent5>
      <a:srgbClr val="A885D8"/>
    </a:accent5>
    <a:accent6>
      <a:srgbClr val="FFD200"/>
    </a:accent6>
    <a:hlink>
      <a:srgbClr val="FF7900"/>
    </a:hlink>
    <a:folHlink>
      <a:srgbClr val="FF7900"/>
    </a:folHlink>
  </a:clrScheme>
</a:themeOverride>
</file>

<file path=ppt/theme/themeOverride2.xml><?xml version="1.0" encoding="utf-8"?>
<a:themeOverride xmlns:a="http://schemas.openxmlformats.org/drawingml/2006/main">
  <a:clrScheme name="Orange WHT Secondary">
    <a:dk1>
      <a:srgbClr val="000000"/>
    </a:dk1>
    <a:lt1>
      <a:srgbClr val="FFFFFF"/>
    </a:lt1>
    <a:dk2>
      <a:srgbClr val="8F8F8F"/>
    </a:dk2>
    <a:lt2>
      <a:srgbClr val="FF7900"/>
    </a:lt2>
    <a:accent1>
      <a:srgbClr val="FF7900"/>
    </a:accent1>
    <a:accent2>
      <a:srgbClr val="4BB4E6"/>
    </a:accent2>
    <a:accent3>
      <a:srgbClr val="50BE87"/>
    </a:accent3>
    <a:accent4>
      <a:srgbClr val="FFB4E6"/>
    </a:accent4>
    <a:accent5>
      <a:srgbClr val="A885D8"/>
    </a:accent5>
    <a:accent6>
      <a:srgbClr val="FFD200"/>
    </a:accent6>
    <a:hlink>
      <a:srgbClr val="FF7900"/>
    </a:hlink>
    <a:folHlink>
      <a:srgbClr val="FF7900"/>
    </a:folHlink>
  </a:clrScheme>
</a:themeOverride>
</file>

<file path=ppt/theme/themeOverride3.xml><?xml version="1.0" encoding="utf-8"?>
<a:themeOverride xmlns:a="http://schemas.openxmlformats.org/drawingml/2006/main">
  <a:clrScheme name="Orange WHT Secondary">
    <a:dk1>
      <a:srgbClr val="000000"/>
    </a:dk1>
    <a:lt1>
      <a:srgbClr val="FFFFFF"/>
    </a:lt1>
    <a:dk2>
      <a:srgbClr val="8F8F8F"/>
    </a:dk2>
    <a:lt2>
      <a:srgbClr val="FF7900"/>
    </a:lt2>
    <a:accent1>
      <a:srgbClr val="FF7900"/>
    </a:accent1>
    <a:accent2>
      <a:srgbClr val="4BB4E6"/>
    </a:accent2>
    <a:accent3>
      <a:srgbClr val="50BE87"/>
    </a:accent3>
    <a:accent4>
      <a:srgbClr val="FFB4E6"/>
    </a:accent4>
    <a:accent5>
      <a:srgbClr val="A885D8"/>
    </a:accent5>
    <a:accent6>
      <a:srgbClr val="FFD200"/>
    </a:accent6>
    <a:hlink>
      <a:srgbClr val="FF7900"/>
    </a:hlink>
    <a:folHlink>
      <a:srgbClr val="FF7900"/>
    </a:folHlink>
  </a:clrScheme>
</a:themeOverride>
</file>

<file path=ppt/theme/themeOverride4.xml><?xml version="1.0" encoding="utf-8"?>
<a:themeOverride xmlns:a="http://schemas.openxmlformats.org/drawingml/2006/main">
  <a:clrScheme name="Orange WHT Secondary">
    <a:dk1>
      <a:srgbClr val="000000"/>
    </a:dk1>
    <a:lt1>
      <a:srgbClr val="FFFFFF"/>
    </a:lt1>
    <a:dk2>
      <a:srgbClr val="8F8F8F"/>
    </a:dk2>
    <a:lt2>
      <a:srgbClr val="FF7900"/>
    </a:lt2>
    <a:accent1>
      <a:srgbClr val="FF7900"/>
    </a:accent1>
    <a:accent2>
      <a:srgbClr val="4BB4E6"/>
    </a:accent2>
    <a:accent3>
      <a:srgbClr val="50BE87"/>
    </a:accent3>
    <a:accent4>
      <a:srgbClr val="FFB4E6"/>
    </a:accent4>
    <a:accent5>
      <a:srgbClr val="A885D8"/>
    </a:accent5>
    <a:accent6>
      <a:srgbClr val="FFD200"/>
    </a:accent6>
    <a:hlink>
      <a:srgbClr val="FF7900"/>
    </a:hlink>
    <a:folHlink>
      <a:srgbClr val="FF7900"/>
    </a:folHlink>
  </a:clrScheme>
</a:themeOverride>
</file>

<file path=ppt/theme/themeOverride5.xml><?xml version="1.0" encoding="utf-8"?>
<a:themeOverride xmlns:a="http://schemas.openxmlformats.org/drawingml/2006/main">
  <a:clrScheme name="Orange WHT Secondary">
    <a:dk1>
      <a:srgbClr val="000000"/>
    </a:dk1>
    <a:lt1>
      <a:srgbClr val="FFFFFF"/>
    </a:lt1>
    <a:dk2>
      <a:srgbClr val="8F8F8F"/>
    </a:dk2>
    <a:lt2>
      <a:srgbClr val="FF7900"/>
    </a:lt2>
    <a:accent1>
      <a:srgbClr val="FF7900"/>
    </a:accent1>
    <a:accent2>
      <a:srgbClr val="4BB4E6"/>
    </a:accent2>
    <a:accent3>
      <a:srgbClr val="50BE87"/>
    </a:accent3>
    <a:accent4>
      <a:srgbClr val="FFB4E6"/>
    </a:accent4>
    <a:accent5>
      <a:srgbClr val="A885D8"/>
    </a:accent5>
    <a:accent6>
      <a:srgbClr val="FFD200"/>
    </a:accent6>
    <a:hlink>
      <a:srgbClr val="FF7900"/>
    </a:hlink>
    <a:folHlink>
      <a:srgbClr val="FF7900"/>
    </a:folHlink>
  </a:clrScheme>
</a:themeOverride>
</file>

<file path=ppt/theme/themeOverride6.xml><?xml version="1.0" encoding="utf-8"?>
<a:themeOverride xmlns:a="http://schemas.openxmlformats.org/drawingml/2006/main">
  <a:clrScheme name="Orange WHT Secondary">
    <a:dk1>
      <a:srgbClr val="000000"/>
    </a:dk1>
    <a:lt1>
      <a:srgbClr val="FFFFFF"/>
    </a:lt1>
    <a:dk2>
      <a:srgbClr val="8F8F8F"/>
    </a:dk2>
    <a:lt2>
      <a:srgbClr val="FF7900"/>
    </a:lt2>
    <a:accent1>
      <a:srgbClr val="FF7900"/>
    </a:accent1>
    <a:accent2>
      <a:srgbClr val="4BB4E6"/>
    </a:accent2>
    <a:accent3>
      <a:srgbClr val="50BE87"/>
    </a:accent3>
    <a:accent4>
      <a:srgbClr val="FFB4E6"/>
    </a:accent4>
    <a:accent5>
      <a:srgbClr val="A885D8"/>
    </a:accent5>
    <a:accent6>
      <a:srgbClr val="FFD200"/>
    </a:accent6>
    <a:hlink>
      <a:srgbClr val="FF7900"/>
    </a:hlink>
    <a:folHlink>
      <a:srgbClr val="FF7900"/>
    </a:folHlink>
  </a:clrScheme>
</a:themeOverride>
</file>

<file path=ppt/theme/themeOverride7.xml><?xml version="1.0" encoding="utf-8"?>
<a:themeOverride xmlns:a="http://schemas.openxmlformats.org/drawingml/2006/main">
  <a:clrScheme name="Orange WHT Secondary">
    <a:dk1>
      <a:srgbClr val="000000"/>
    </a:dk1>
    <a:lt1>
      <a:srgbClr val="FFFFFF"/>
    </a:lt1>
    <a:dk2>
      <a:srgbClr val="8F8F8F"/>
    </a:dk2>
    <a:lt2>
      <a:srgbClr val="FF7900"/>
    </a:lt2>
    <a:accent1>
      <a:srgbClr val="FF7900"/>
    </a:accent1>
    <a:accent2>
      <a:srgbClr val="4BB4E6"/>
    </a:accent2>
    <a:accent3>
      <a:srgbClr val="50BE87"/>
    </a:accent3>
    <a:accent4>
      <a:srgbClr val="FFB4E6"/>
    </a:accent4>
    <a:accent5>
      <a:srgbClr val="A885D8"/>
    </a:accent5>
    <a:accent6>
      <a:srgbClr val="FFD200"/>
    </a:accent6>
    <a:hlink>
      <a:srgbClr val="FF7900"/>
    </a:hlink>
    <a:folHlink>
      <a:srgbClr val="FF7900"/>
    </a:folHlink>
  </a:clrScheme>
</a:themeOverride>
</file>

<file path=ppt/theme/themeOverride8.xml><?xml version="1.0" encoding="utf-8"?>
<a:themeOverride xmlns:a="http://schemas.openxmlformats.org/drawingml/2006/main">
  <a:clrScheme name="Orange WHT Secondary">
    <a:dk1>
      <a:srgbClr val="000000"/>
    </a:dk1>
    <a:lt1>
      <a:srgbClr val="FFFFFF"/>
    </a:lt1>
    <a:dk2>
      <a:srgbClr val="8F8F8F"/>
    </a:dk2>
    <a:lt2>
      <a:srgbClr val="FF7900"/>
    </a:lt2>
    <a:accent1>
      <a:srgbClr val="FF7900"/>
    </a:accent1>
    <a:accent2>
      <a:srgbClr val="4BB4E6"/>
    </a:accent2>
    <a:accent3>
      <a:srgbClr val="50BE87"/>
    </a:accent3>
    <a:accent4>
      <a:srgbClr val="FFB4E6"/>
    </a:accent4>
    <a:accent5>
      <a:srgbClr val="A885D8"/>
    </a:accent5>
    <a:accent6>
      <a:srgbClr val="FFD200"/>
    </a:accent6>
    <a:hlink>
      <a:srgbClr val="FF7900"/>
    </a:hlink>
    <a:folHlink>
      <a:srgbClr val="FF7900"/>
    </a:folHlink>
  </a:clrScheme>
</a:themeOverride>
</file>

<file path=ppt/theme/themeOverride9.xml><?xml version="1.0" encoding="utf-8"?>
<a:themeOverride xmlns:a="http://schemas.openxmlformats.org/drawingml/2006/main">
  <a:clrScheme name="Orange WHT Secondary">
    <a:dk1>
      <a:srgbClr val="000000"/>
    </a:dk1>
    <a:lt1>
      <a:srgbClr val="FFFFFF"/>
    </a:lt1>
    <a:dk2>
      <a:srgbClr val="8F8F8F"/>
    </a:dk2>
    <a:lt2>
      <a:srgbClr val="FF7900"/>
    </a:lt2>
    <a:accent1>
      <a:srgbClr val="FF7900"/>
    </a:accent1>
    <a:accent2>
      <a:srgbClr val="4BB4E6"/>
    </a:accent2>
    <a:accent3>
      <a:srgbClr val="50BE87"/>
    </a:accent3>
    <a:accent4>
      <a:srgbClr val="FFB4E6"/>
    </a:accent4>
    <a:accent5>
      <a:srgbClr val="A885D8"/>
    </a:accent5>
    <a:accent6>
      <a:srgbClr val="FFD200"/>
    </a:accent6>
    <a:hlink>
      <a:srgbClr val="FF7900"/>
    </a:hlink>
    <a:folHlink>
      <a:srgbClr val="FF790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073CACB8140F843B3A87B583104C2F3" ma:contentTypeVersion="19" ma:contentTypeDescription="Create a new document." ma:contentTypeScope="" ma:versionID="ad6d37df8056dc775dc432b2a41b27eb">
  <xsd:schema xmlns:xsd="http://www.w3.org/2001/XMLSchema" xmlns:xs="http://www.w3.org/2001/XMLSchema" xmlns:p="http://schemas.microsoft.com/office/2006/metadata/properties" xmlns:ns2="fcb613af-7e6e-4442-8ece-529a27704b36" xmlns:ns3="1387d8ff-d18a-4a47-b535-e50beb3c9600" targetNamespace="http://schemas.microsoft.com/office/2006/metadata/properties" ma:root="true" ma:fieldsID="c629281d607dc125bae70c25588c633c" ns2:_="" ns3:_="">
    <xsd:import namespace="fcb613af-7e6e-4442-8ece-529a27704b36"/>
    <xsd:import namespace="1387d8ff-d18a-4a47-b535-e50beb3c96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b613af-7e6e-4442-8ece-529a27704b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a5cba62-7a90-4cbb-8c0d-a8cd742f6be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87d8ff-d18a-4a47-b535-e50beb3c960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ac91235f-0e4f-44a5-88f2-3bb1f52f2e5c}" ma:internalName="TaxCatchAll" ma:showField="CatchAllData" ma:web="1387d8ff-d18a-4a47-b535-e50beb3c960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cb613af-7e6e-4442-8ece-529a27704b36">
      <Terms xmlns="http://schemas.microsoft.com/office/infopath/2007/PartnerControls"/>
    </lcf76f155ced4ddcb4097134ff3c332f>
    <TaxCatchAll xmlns="1387d8ff-d18a-4a47-b535-e50beb3c9600" xsi:nil="true"/>
  </documentManagement>
</p:properties>
</file>

<file path=customXml/itemProps1.xml><?xml version="1.0" encoding="utf-8"?>
<ds:datastoreItem xmlns:ds="http://schemas.openxmlformats.org/officeDocument/2006/customXml" ds:itemID="{6D200D26-1564-4EB5-9AF4-328375399DF3}"/>
</file>

<file path=customXml/itemProps2.xml><?xml version="1.0" encoding="utf-8"?>
<ds:datastoreItem xmlns:ds="http://schemas.openxmlformats.org/officeDocument/2006/customXml" ds:itemID="{4E0707B8-2255-4F57-8977-7CE47C8D563C}"/>
</file>

<file path=customXml/itemProps3.xml><?xml version="1.0" encoding="utf-8"?>
<ds:datastoreItem xmlns:ds="http://schemas.openxmlformats.org/officeDocument/2006/customXml" ds:itemID="{19A509E4-160E-47E0-800A-D278CB47AA62}"/>
</file>

<file path=docMetadata/LabelInfo.xml><?xml version="1.0" encoding="utf-8"?>
<clbl:labelList xmlns:clbl="http://schemas.microsoft.com/office/2020/mipLabelMetadata">
  <clbl:label id="{e6c818a6-e1a0-4a6e-a969-20d857c5dc62}" enabled="1" method="Standard" siteId="{90c7a20a-f34b-40bf-bc48-b9253b6f5d20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810</Words>
  <Application>Microsoft Office PowerPoint</Application>
  <PresentationFormat>Affichage à l'écran (16:9)</PresentationFormat>
  <Paragraphs>166</Paragraphs>
  <Slides>14</Slides>
  <Notes>12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5" baseType="lpstr">
      <vt:lpstr>OFR Brest Practice</vt:lpstr>
      <vt:lpstr>Présentation PowerPoint</vt:lpstr>
      <vt:lpstr>Préambule Concept de SD-WAN</vt:lpstr>
      <vt:lpstr>Présentation PowerPoint</vt:lpstr>
      <vt:lpstr>SD-WAN Velocloud Présentation de la solution</vt:lpstr>
      <vt:lpstr>SD-WAN Velocloud Présentation de la solution</vt:lpstr>
      <vt:lpstr>Présentation PowerPoint</vt:lpstr>
      <vt:lpstr>Contrats et services  Gestion des clients Orange</vt:lpstr>
      <vt:lpstr>Présentation PowerPoint</vt:lpstr>
      <vt:lpstr>Sujet d’étude Appel d’offres pour un client déjà partiellement équipé</vt:lpstr>
      <vt:lpstr>Sujet d’étude Les attendus</vt:lpstr>
      <vt:lpstr>Sujet d’étude Les attendus</vt:lpstr>
      <vt:lpstr>Présentation PowerPoint</vt:lpstr>
      <vt:lpstr>Merci</vt:lpstr>
      <vt:lpstr>Annexe Les documents utiles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JEANNE Tanguy OBS/MKT</dc:creator>
  <cp:lastModifiedBy>JEANNE Tanguy OBS/MKT</cp:lastModifiedBy>
  <cp:revision>3</cp:revision>
  <dcterms:created xsi:type="dcterms:W3CDTF">2026-02-02T13:12:15Z</dcterms:created>
  <dcterms:modified xsi:type="dcterms:W3CDTF">2026-02-04T09:21:16Z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6c818a6-e1a0-4a6e-a969-20d857c5dc62_Enabled">
    <vt:lpwstr>true</vt:lpwstr>
  </property>
  <property fmtid="{D5CDD505-2E9C-101B-9397-08002B2CF9AE}" pid="3" name="MSIP_Label_e6c818a6-e1a0-4a6e-a969-20d857c5dc62_SetDate">
    <vt:lpwstr>2022-03-23T10:32:13Z</vt:lpwstr>
  </property>
  <property fmtid="{D5CDD505-2E9C-101B-9397-08002B2CF9AE}" pid="4" name="MSIP_Label_e6c818a6-e1a0-4a6e-a969-20d857c5dc62_Method">
    <vt:lpwstr>Standard</vt:lpwstr>
  </property>
  <property fmtid="{D5CDD505-2E9C-101B-9397-08002B2CF9AE}" pid="5" name="MSIP_Label_e6c818a6-e1a0-4a6e-a969-20d857c5dc62_Name">
    <vt:lpwstr>Orange_restricted_internal.2</vt:lpwstr>
  </property>
  <property fmtid="{D5CDD505-2E9C-101B-9397-08002B2CF9AE}" pid="6" name="MSIP_Label_e6c818a6-e1a0-4a6e-a969-20d857c5dc62_SiteId">
    <vt:lpwstr>90c7a20a-f34b-40bf-bc48-b9253b6f5d20</vt:lpwstr>
  </property>
  <property fmtid="{D5CDD505-2E9C-101B-9397-08002B2CF9AE}" pid="7" name="MSIP_Label_e6c818a6-e1a0-4a6e-a969-20d857c5dc62_ActionId">
    <vt:lpwstr>9a54611a-b707-4e9a-9ebc-66cc0d6c6815</vt:lpwstr>
  </property>
  <property fmtid="{D5CDD505-2E9C-101B-9397-08002B2CF9AE}" pid="8" name="MSIP_Label_e6c818a6-e1a0-4a6e-a969-20d857c5dc62_ContentBits">
    <vt:lpwstr>2</vt:lpwstr>
  </property>
  <property fmtid="{D5CDD505-2E9C-101B-9397-08002B2CF9AE}" pid="9" name="ContentTypeId">
    <vt:lpwstr>0x0101000073CACB8140F843B3A87B583104C2F3</vt:lpwstr>
  </property>
</Properties>
</file>

<file path=docProps/thumbnail.jpeg>
</file>